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7" r:id="rId2"/>
    <p:sldId id="278" r:id="rId3"/>
    <p:sldId id="283" r:id="rId4"/>
    <p:sldId id="285" r:id="rId5"/>
    <p:sldId id="284" r:id="rId6"/>
    <p:sldId id="282" r:id="rId7"/>
    <p:sldId id="280" r:id="rId8"/>
    <p:sldId id="28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1097" autoAdjust="0"/>
  </p:normalViewPr>
  <p:slideViewPr>
    <p:cSldViewPr snapToGrid="0" snapToObjects="1">
      <p:cViewPr>
        <p:scale>
          <a:sx n="100" d="100"/>
          <a:sy n="100" d="100"/>
        </p:scale>
        <p:origin x="-2384" y="1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3EBB00-EE5C-B646-807B-6EFC87B97F1C}" type="doc">
      <dgm:prSet loTypeId="urn:microsoft.com/office/officeart/2005/8/layout/cycle2" loCatId="" qsTypeId="urn:microsoft.com/office/officeart/2005/8/quickstyle/simple4" qsCatId="simple" csTypeId="urn:microsoft.com/office/officeart/2005/8/colors/accent1_2" csCatId="accent1" phldr="1"/>
      <dgm:spPr/>
      <dgm:t>
        <a:bodyPr/>
        <a:lstStyle/>
        <a:p>
          <a:endParaRPr lang="en-US"/>
        </a:p>
      </dgm:t>
    </dgm:pt>
    <dgm:pt modelId="{F070B060-C6DA-E741-8EED-2E78C2D5AD9E}">
      <dgm:prSet phldrT="[Text]" custT="1"/>
      <dgm:spPr/>
      <dgm:t>
        <a:bodyPr/>
        <a:lstStyle/>
        <a:p>
          <a:r>
            <a:rPr lang="en-US" sz="1400" dirty="0" smtClean="0">
              <a:solidFill>
                <a:srgbClr val="FFFFFF"/>
              </a:solidFill>
            </a:rPr>
            <a:t>Input</a:t>
          </a:r>
          <a:endParaRPr lang="en-US" sz="1400" dirty="0">
            <a:solidFill>
              <a:srgbClr val="FFFFFF"/>
            </a:solidFill>
          </a:endParaRPr>
        </a:p>
      </dgm:t>
    </dgm:pt>
    <dgm:pt modelId="{DE4220AD-E75B-F64B-AF46-275CCEF12C2F}" type="parTrans" cxnId="{1E438AA0-13F1-684E-8942-7885A0F52EE0}">
      <dgm:prSet/>
      <dgm:spPr/>
      <dgm:t>
        <a:bodyPr/>
        <a:lstStyle/>
        <a:p>
          <a:endParaRPr lang="en-US"/>
        </a:p>
      </dgm:t>
    </dgm:pt>
    <dgm:pt modelId="{0A8302E9-829D-D041-BB87-CB052261AA16}" type="sibTrans" cxnId="{1E438AA0-13F1-684E-8942-7885A0F52EE0}">
      <dgm:prSet/>
      <dgm:spPr/>
      <dgm:t>
        <a:bodyPr/>
        <a:lstStyle/>
        <a:p>
          <a:endParaRPr lang="en-US"/>
        </a:p>
      </dgm:t>
    </dgm:pt>
    <dgm:pt modelId="{EB0F9B61-97C5-0242-BA18-546DD0F956A8}">
      <dgm:prSet phldrT="[Text]" custT="1"/>
      <dgm:spPr/>
      <dgm:t>
        <a:bodyPr/>
        <a:lstStyle/>
        <a:p>
          <a:r>
            <a:rPr lang="en-US" sz="1400" dirty="0" smtClean="0">
              <a:solidFill>
                <a:srgbClr val="FFFFFF"/>
              </a:solidFill>
            </a:rPr>
            <a:t>Activity</a:t>
          </a:r>
          <a:endParaRPr lang="en-US" sz="1400" dirty="0">
            <a:solidFill>
              <a:srgbClr val="FFFFFF"/>
            </a:solidFill>
          </a:endParaRPr>
        </a:p>
      </dgm:t>
    </dgm:pt>
    <dgm:pt modelId="{CD667DAB-8FB9-C740-B2A1-939174180889}" type="parTrans" cxnId="{1078DF4D-80E7-BC49-93EA-5554D65B5C4A}">
      <dgm:prSet/>
      <dgm:spPr/>
      <dgm:t>
        <a:bodyPr/>
        <a:lstStyle/>
        <a:p>
          <a:endParaRPr lang="en-US"/>
        </a:p>
      </dgm:t>
    </dgm:pt>
    <dgm:pt modelId="{178A3F54-55AF-D942-9DE4-7DF4066F6D18}" type="sibTrans" cxnId="{1078DF4D-80E7-BC49-93EA-5554D65B5C4A}">
      <dgm:prSet/>
      <dgm:spPr/>
      <dgm:t>
        <a:bodyPr/>
        <a:lstStyle/>
        <a:p>
          <a:endParaRPr lang="en-US"/>
        </a:p>
      </dgm:t>
    </dgm:pt>
    <dgm:pt modelId="{6D2C8166-F615-B643-A9F0-87A42CAB5F61}">
      <dgm:prSet phldrT="[Text]" custT="1"/>
      <dgm:spPr/>
      <dgm:t>
        <a:bodyPr/>
        <a:lstStyle/>
        <a:p>
          <a:r>
            <a:rPr lang="en-US" sz="1400" dirty="0" smtClean="0">
              <a:solidFill>
                <a:srgbClr val="FFFFFF"/>
              </a:solidFill>
            </a:rPr>
            <a:t>Output</a:t>
          </a:r>
          <a:endParaRPr lang="en-US" sz="1400" dirty="0">
            <a:solidFill>
              <a:srgbClr val="FFFFFF"/>
            </a:solidFill>
          </a:endParaRPr>
        </a:p>
      </dgm:t>
    </dgm:pt>
    <dgm:pt modelId="{A9D81F9F-C978-F24D-AC80-F70D03462273}" type="parTrans" cxnId="{762F81A2-0A97-BA4E-8293-886FF7065012}">
      <dgm:prSet/>
      <dgm:spPr/>
      <dgm:t>
        <a:bodyPr/>
        <a:lstStyle/>
        <a:p>
          <a:endParaRPr lang="en-US"/>
        </a:p>
      </dgm:t>
    </dgm:pt>
    <dgm:pt modelId="{940ED7A6-EF3D-3746-B0EC-DF796B42BD5F}" type="sibTrans" cxnId="{762F81A2-0A97-BA4E-8293-886FF7065012}">
      <dgm:prSet/>
      <dgm:spPr/>
      <dgm:t>
        <a:bodyPr/>
        <a:lstStyle/>
        <a:p>
          <a:endParaRPr lang="en-US"/>
        </a:p>
      </dgm:t>
    </dgm:pt>
    <dgm:pt modelId="{399131BC-A37F-B04C-B88B-0C537DF76135}">
      <dgm:prSet phldrT="[Text]" custT="1"/>
      <dgm:spPr/>
      <dgm:t>
        <a:bodyPr/>
        <a:lstStyle/>
        <a:p>
          <a:r>
            <a:rPr lang="en-US" sz="1400" dirty="0" smtClean="0">
              <a:solidFill>
                <a:srgbClr val="FFFFFF"/>
              </a:solidFill>
            </a:rPr>
            <a:t>Outcome</a:t>
          </a:r>
          <a:endParaRPr lang="en-US" sz="1400" dirty="0">
            <a:solidFill>
              <a:srgbClr val="FFFFFF"/>
            </a:solidFill>
          </a:endParaRPr>
        </a:p>
      </dgm:t>
    </dgm:pt>
    <dgm:pt modelId="{12C1B004-F54F-9341-820E-086489CE59F0}" type="parTrans" cxnId="{C98AABC8-7E37-6742-B937-8F9FD38241F8}">
      <dgm:prSet/>
      <dgm:spPr/>
      <dgm:t>
        <a:bodyPr/>
        <a:lstStyle/>
        <a:p>
          <a:endParaRPr lang="en-US"/>
        </a:p>
      </dgm:t>
    </dgm:pt>
    <dgm:pt modelId="{10821310-3A3B-8340-A530-26225EA79E08}" type="sibTrans" cxnId="{C98AABC8-7E37-6742-B937-8F9FD38241F8}">
      <dgm:prSet/>
      <dgm:spPr/>
      <dgm:t>
        <a:bodyPr/>
        <a:lstStyle/>
        <a:p>
          <a:endParaRPr lang="en-US"/>
        </a:p>
      </dgm:t>
    </dgm:pt>
    <dgm:pt modelId="{19A2F145-169C-A041-81B5-C0272EECD671}">
      <dgm:prSet phldrT="[Text]" custT="1"/>
      <dgm:spPr/>
      <dgm:t>
        <a:bodyPr/>
        <a:lstStyle/>
        <a:p>
          <a:r>
            <a:rPr lang="en-US" sz="1400" dirty="0" smtClean="0">
              <a:solidFill>
                <a:schemeClr val="bg1"/>
              </a:solidFill>
            </a:rPr>
            <a:t>Assess</a:t>
          </a:r>
          <a:endParaRPr lang="en-US" sz="1400" dirty="0">
            <a:solidFill>
              <a:schemeClr val="bg1"/>
            </a:solidFill>
          </a:endParaRPr>
        </a:p>
      </dgm:t>
    </dgm:pt>
    <dgm:pt modelId="{F98EC938-9D6D-424F-8157-C3C899B88DC0}" type="parTrans" cxnId="{D5799E28-38EA-5F4E-8A0E-F44E48A0B14D}">
      <dgm:prSet/>
      <dgm:spPr/>
      <dgm:t>
        <a:bodyPr/>
        <a:lstStyle/>
        <a:p>
          <a:endParaRPr lang="en-US"/>
        </a:p>
      </dgm:t>
    </dgm:pt>
    <dgm:pt modelId="{59A2D41F-0287-FD42-949B-4CCF48C1775D}" type="sibTrans" cxnId="{D5799E28-38EA-5F4E-8A0E-F44E48A0B14D}">
      <dgm:prSet/>
      <dgm:spPr/>
      <dgm:t>
        <a:bodyPr/>
        <a:lstStyle/>
        <a:p>
          <a:endParaRPr lang="en-US"/>
        </a:p>
      </dgm:t>
    </dgm:pt>
    <dgm:pt modelId="{7CEDE245-57BE-894D-8A90-9E5E6EB7321D}" type="pres">
      <dgm:prSet presAssocID="{223EBB00-EE5C-B646-807B-6EFC87B97F1C}" presName="cycle" presStyleCnt="0">
        <dgm:presLayoutVars>
          <dgm:dir/>
          <dgm:resizeHandles val="exact"/>
        </dgm:presLayoutVars>
      </dgm:prSet>
      <dgm:spPr/>
      <dgm:t>
        <a:bodyPr/>
        <a:lstStyle/>
        <a:p>
          <a:endParaRPr lang="en-US"/>
        </a:p>
      </dgm:t>
    </dgm:pt>
    <dgm:pt modelId="{507582E6-3442-B04F-8967-457B230A2D38}" type="pres">
      <dgm:prSet presAssocID="{F070B060-C6DA-E741-8EED-2E78C2D5AD9E}" presName="node" presStyleLbl="node1" presStyleIdx="0" presStyleCnt="5" custRadScaleRad="100062" custRadScaleInc="1337">
        <dgm:presLayoutVars>
          <dgm:bulletEnabled val="1"/>
        </dgm:presLayoutVars>
      </dgm:prSet>
      <dgm:spPr/>
      <dgm:t>
        <a:bodyPr/>
        <a:lstStyle/>
        <a:p>
          <a:endParaRPr lang="en-US"/>
        </a:p>
      </dgm:t>
    </dgm:pt>
    <dgm:pt modelId="{C6F63EBA-65DD-054D-A158-434EBA65CFD1}" type="pres">
      <dgm:prSet presAssocID="{0A8302E9-829D-D041-BB87-CB052261AA16}" presName="sibTrans" presStyleLbl="sibTrans2D1" presStyleIdx="0" presStyleCnt="5"/>
      <dgm:spPr/>
      <dgm:t>
        <a:bodyPr/>
        <a:lstStyle/>
        <a:p>
          <a:endParaRPr lang="en-US"/>
        </a:p>
      </dgm:t>
    </dgm:pt>
    <dgm:pt modelId="{E7FF00AE-29E6-F04D-A7B4-1943FA8D4BD2}" type="pres">
      <dgm:prSet presAssocID="{0A8302E9-829D-D041-BB87-CB052261AA16}" presName="connectorText" presStyleLbl="sibTrans2D1" presStyleIdx="0" presStyleCnt="5"/>
      <dgm:spPr/>
      <dgm:t>
        <a:bodyPr/>
        <a:lstStyle/>
        <a:p>
          <a:endParaRPr lang="en-US"/>
        </a:p>
      </dgm:t>
    </dgm:pt>
    <dgm:pt modelId="{97A55B6F-93B1-3A44-B3CE-8D2CE24E082D}" type="pres">
      <dgm:prSet presAssocID="{EB0F9B61-97C5-0242-BA18-546DD0F956A8}" presName="node" presStyleLbl="node1" presStyleIdx="1" presStyleCnt="5">
        <dgm:presLayoutVars>
          <dgm:bulletEnabled val="1"/>
        </dgm:presLayoutVars>
      </dgm:prSet>
      <dgm:spPr/>
      <dgm:t>
        <a:bodyPr/>
        <a:lstStyle/>
        <a:p>
          <a:endParaRPr lang="en-US"/>
        </a:p>
      </dgm:t>
    </dgm:pt>
    <dgm:pt modelId="{1CBC32E3-DAE7-A747-839B-0A54EEB8444D}" type="pres">
      <dgm:prSet presAssocID="{178A3F54-55AF-D942-9DE4-7DF4066F6D18}" presName="sibTrans" presStyleLbl="sibTrans2D1" presStyleIdx="1" presStyleCnt="5"/>
      <dgm:spPr/>
      <dgm:t>
        <a:bodyPr/>
        <a:lstStyle/>
        <a:p>
          <a:endParaRPr lang="en-US"/>
        </a:p>
      </dgm:t>
    </dgm:pt>
    <dgm:pt modelId="{7ABBE3B8-189B-444F-94DF-06D99734B2FE}" type="pres">
      <dgm:prSet presAssocID="{178A3F54-55AF-D942-9DE4-7DF4066F6D18}" presName="connectorText" presStyleLbl="sibTrans2D1" presStyleIdx="1" presStyleCnt="5"/>
      <dgm:spPr/>
      <dgm:t>
        <a:bodyPr/>
        <a:lstStyle/>
        <a:p>
          <a:endParaRPr lang="en-US"/>
        </a:p>
      </dgm:t>
    </dgm:pt>
    <dgm:pt modelId="{FD6F717B-2A8B-F241-98E4-9DDA7EBE2BB5}" type="pres">
      <dgm:prSet presAssocID="{6D2C8166-F615-B643-A9F0-87A42CAB5F61}" presName="node" presStyleLbl="node1" presStyleIdx="2" presStyleCnt="5">
        <dgm:presLayoutVars>
          <dgm:bulletEnabled val="1"/>
        </dgm:presLayoutVars>
      </dgm:prSet>
      <dgm:spPr/>
      <dgm:t>
        <a:bodyPr/>
        <a:lstStyle/>
        <a:p>
          <a:endParaRPr lang="en-US"/>
        </a:p>
      </dgm:t>
    </dgm:pt>
    <dgm:pt modelId="{29FD52A7-C33E-C844-8FAF-988634AC4CC4}" type="pres">
      <dgm:prSet presAssocID="{940ED7A6-EF3D-3746-B0EC-DF796B42BD5F}" presName="sibTrans" presStyleLbl="sibTrans2D1" presStyleIdx="2" presStyleCnt="5"/>
      <dgm:spPr/>
      <dgm:t>
        <a:bodyPr/>
        <a:lstStyle/>
        <a:p>
          <a:endParaRPr lang="en-US"/>
        </a:p>
      </dgm:t>
    </dgm:pt>
    <dgm:pt modelId="{9BD9F23E-69C3-3040-99C1-B0486C5007DC}" type="pres">
      <dgm:prSet presAssocID="{940ED7A6-EF3D-3746-B0EC-DF796B42BD5F}" presName="connectorText" presStyleLbl="sibTrans2D1" presStyleIdx="2" presStyleCnt="5"/>
      <dgm:spPr/>
      <dgm:t>
        <a:bodyPr/>
        <a:lstStyle/>
        <a:p>
          <a:endParaRPr lang="en-US"/>
        </a:p>
      </dgm:t>
    </dgm:pt>
    <dgm:pt modelId="{F7852352-3A40-2044-B379-9D67EEFB2AA8}" type="pres">
      <dgm:prSet presAssocID="{399131BC-A37F-B04C-B88B-0C537DF76135}" presName="node" presStyleLbl="node1" presStyleIdx="3" presStyleCnt="5">
        <dgm:presLayoutVars>
          <dgm:bulletEnabled val="1"/>
        </dgm:presLayoutVars>
      </dgm:prSet>
      <dgm:spPr/>
      <dgm:t>
        <a:bodyPr/>
        <a:lstStyle/>
        <a:p>
          <a:endParaRPr lang="en-US"/>
        </a:p>
      </dgm:t>
    </dgm:pt>
    <dgm:pt modelId="{504ACB78-B4F6-D74C-A906-18E58408994F}" type="pres">
      <dgm:prSet presAssocID="{10821310-3A3B-8340-A530-26225EA79E08}" presName="sibTrans" presStyleLbl="sibTrans2D1" presStyleIdx="3" presStyleCnt="5"/>
      <dgm:spPr/>
      <dgm:t>
        <a:bodyPr/>
        <a:lstStyle/>
        <a:p>
          <a:endParaRPr lang="en-US"/>
        </a:p>
      </dgm:t>
    </dgm:pt>
    <dgm:pt modelId="{0207C639-F0ED-524A-AF19-5F4D2D21DFFA}" type="pres">
      <dgm:prSet presAssocID="{10821310-3A3B-8340-A530-26225EA79E08}" presName="connectorText" presStyleLbl="sibTrans2D1" presStyleIdx="3" presStyleCnt="5"/>
      <dgm:spPr/>
      <dgm:t>
        <a:bodyPr/>
        <a:lstStyle/>
        <a:p>
          <a:endParaRPr lang="en-US"/>
        </a:p>
      </dgm:t>
    </dgm:pt>
    <dgm:pt modelId="{35F805D6-ED46-4247-BED1-1810B8DFCCFB}" type="pres">
      <dgm:prSet presAssocID="{19A2F145-169C-A041-81B5-C0272EECD671}" presName="node" presStyleLbl="node1" presStyleIdx="4" presStyleCnt="5">
        <dgm:presLayoutVars>
          <dgm:bulletEnabled val="1"/>
        </dgm:presLayoutVars>
      </dgm:prSet>
      <dgm:spPr/>
      <dgm:t>
        <a:bodyPr/>
        <a:lstStyle/>
        <a:p>
          <a:endParaRPr lang="en-US"/>
        </a:p>
      </dgm:t>
    </dgm:pt>
    <dgm:pt modelId="{43466939-3AE6-8146-909A-2844ECE07A44}" type="pres">
      <dgm:prSet presAssocID="{59A2D41F-0287-FD42-949B-4CCF48C1775D}" presName="sibTrans" presStyleLbl="sibTrans2D1" presStyleIdx="4" presStyleCnt="5"/>
      <dgm:spPr/>
      <dgm:t>
        <a:bodyPr/>
        <a:lstStyle/>
        <a:p>
          <a:endParaRPr lang="en-US"/>
        </a:p>
      </dgm:t>
    </dgm:pt>
    <dgm:pt modelId="{0B35A3A2-5318-C445-A80A-2CEEB85EFB71}" type="pres">
      <dgm:prSet presAssocID="{59A2D41F-0287-FD42-949B-4CCF48C1775D}" presName="connectorText" presStyleLbl="sibTrans2D1" presStyleIdx="4" presStyleCnt="5"/>
      <dgm:spPr/>
      <dgm:t>
        <a:bodyPr/>
        <a:lstStyle/>
        <a:p>
          <a:endParaRPr lang="en-US"/>
        </a:p>
      </dgm:t>
    </dgm:pt>
  </dgm:ptLst>
  <dgm:cxnLst>
    <dgm:cxn modelId="{69C788E7-4557-D448-A40D-C3CBA9EF61EA}" type="presOf" srcId="{EB0F9B61-97C5-0242-BA18-546DD0F956A8}" destId="{97A55B6F-93B1-3A44-B3CE-8D2CE24E082D}" srcOrd="0" destOrd="0" presId="urn:microsoft.com/office/officeart/2005/8/layout/cycle2"/>
    <dgm:cxn modelId="{85B216B6-BCCB-8840-92C6-3DB3CA089DB2}" type="presOf" srcId="{0A8302E9-829D-D041-BB87-CB052261AA16}" destId="{E7FF00AE-29E6-F04D-A7B4-1943FA8D4BD2}" srcOrd="1" destOrd="0" presId="urn:microsoft.com/office/officeart/2005/8/layout/cycle2"/>
    <dgm:cxn modelId="{7E02AE3C-2D58-8346-A48C-0679D8A04EA4}" type="presOf" srcId="{59A2D41F-0287-FD42-949B-4CCF48C1775D}" destId="{43466939-3AE6-8146-909A-2844ECE07A44}" srcOrd="0" destOrd="0" presId="urn:microsoft.com/office/officeart/2005/8/layout/cycle2"/>
    <dgm:cxn modelId="{C98AABC8-7E37-6742-B937-8F9FD38241F8}" srcId="{223EBB00-EE5C-B646-807B-6EFC87B97F1C}" destId="{399131BC-A37F-B04C-B88B-0C537DF76135}" srcOrd="3" destOrd="0" parTransId="{12C1B004-F54F-9341-820E-086489CE59F0}" sibTransId="{10821310-3A3B-8340-A530-26225EA79E08}"/>
    <dgm:cxn modelId="{F058A7E8-6CA2-884F-BF6E-3F5747369168}" type="presOf" srcId="{399131BC-A37F-B04C-B88B-0C537DF76135}" destId="{F7852352-3A40-2044-B379-9D67EEFB2AA8}" srcOrd="0" destOrd="0" presId="urn:microsoft.com/office/officeart/2005/8/layout/cycle2"/>
    <dgm:cxn modelId="{762F81A2-0A97-BA4E-8293-886FF7065012}" srcId="{223EBB00-EE5C-B646-807B-6EFC87B97F1C}" destId="{6D2C8166-F615-B643-A9F0-87A42CAB5F61}" srcOrd="2" destOrd="0" parTransId="{A9D81F9F-C978-F24D-AC80-F70D03462273}" sibTransId="{940ED7A6-EF3D-3746-B0EC-DF796B42BD5F}"/>
    <dgm:cxn modelId="{56B219CE-6022-6E44-A082-979A6C544CCC}" type="presOf" srcId="{940ED7A6-EF3D-3746-B0EC-DF796B42BD5F}" destId="{29FD52A7-C33E-C844-8FAF-988634AC4CC4}" srcOrd="0" destOrd="0" presId="urn:microsoft.com/office/officeart/2005/8/layout/cycle2"/>
    <dgm:cxn modelId="{D5799E28-38EA-5F4E-8A0E-F44E48A0B14D}" srcId="{223EBB00-EE5C-B646-807B-6EFC87B97F1C}" destId="{19A2F145-169C-A041-81B5-C0272EECD671}" srcOrd="4" destOrd="0" parTransId="{F98EC938-9D6D-424F-8157-C3C899B88DC0}" sibTransId="{59A2D41F-0287-FD42-949B-4CCF48C1775D}"/>
    <dgm:cxn modelId="{30201205-47CD-4B43-AB83-0E67346D6300}" type="presOf" srcId="{178A3F54-55AF-D942-9DE4-7DF4066F6D18}" destId="{1CBC32E3-DAE7-A747-839B-0A54EEB8444D}" srcOrd="0" destOrd="0" presId="urn:microsoft.com/office/officeart/2005/8/layout/cycle2"/>
    <dgm:cxn modelId="{F207ACA2-9C4B-8948-944C-FED4FFD49943}" type="presOf" srcId="{178A3F54-55AF-D942-9DE4-7DF4066F6D18}" destId="{7ABBE3B8-189B-444F-94DF-06D99734B2FE}" srcOrd="1" destOrd="0" presId="urn:microsoft.com/office/officeart/2005/8/layout/cycle2"/>
    <dgm:cxn modelId="{9FC2868B-FB17-BF44-A9F8-C5931CD5ED00}" type="presOf" srcId="{10821310-3A3B-8340-A530-26225EA79E08}" destId="{0207C639-F0ED-524A-AF19-5F4D2D21DFFA}" srcOrd="1" destOrd="0" presId="urn:microsoft.com/office/officeart/2005/8/layout/cycle2"/>
    <dgm:cxn modelId="{AC4D2D6B-04E6-1A4B-81A0-11E9A03E98AF}" type="presOf" srcId="{10821310-3A3B-8340-A530-26225EA79E08}" destId="{504ACB78-B4F6-D74C-A906-18E58408994F}" srcOrd="0" destOrd="0" presId="urn:microsoft.com/office/officeart/2005/8/layout/cycle2"/>
    <dgm:cxn modelId="{1078DF4D-80E7-BC49-93EA-5554D65B5C4A}" srcId="{223EBB00-EE5C-B646-807B-6EFC87B97F1C}" destId="{EB0F9B61-97C5-0242-BA18-546DD0F956A8}" srcOrd="1" destOrd="0" parTransId="{CD667DAB-8FB9-C740-B2A1-939174180889}" sibTransId="{178A3F54-55AF-D942-9DE4-7DF4066F6D18}"/>
    <dgm:cxn modelId="{29CA8B58-CB10-694B-8CFA-E4D7F6EC5AD8}" type="presOf" srcId="{0A8302E9-829D-D041-BB87-CB052261AA16}" destId="{C6F63EBA-65DD-054D-A158-434EBA65CFD1}" srcOrd="0" destOrd="0" presId="urn:microsoft.com/office/officeart/2005/8/layout/cycle2"/>
    <dgm:cxn modelId="{03DC51C6-4075-B941-A9C0-B4B097038919}" type="presOf" srcId="{940ED7A6-EF3D-3746-B0EC-DF796B42BD5F}" destId="{9BD9F23E-69C3-3040-99C1-B0486C5007DC}" srcOrd="1" destOrd="0" presId="urn:microsoft.com/office/officeart/2005/8/layout/cycle2"/>
    <dgm:cxn modelId="{CEA579BB-4D6E-0842-8B83-DFB9D8397167}" type="presOf" srcId="{223EBB00-EE5C-B646-807B-6EFC87B97F1C}" destId="{7CEDE245-57BE-894D-8A90-9E5E6EB7321D}" srcOrd="0" destOrd="0" presId="urn:microsoft.com/office/officeart/2005/8/layout/cycle2"/>
    <dgm:cxn modelId="{80380240-0492-8E49-84E3-E67BE173D143}" type="presOf" srcId="{F070B060-C6DA-E741-8EED-2E78C2D5AD9E}" destId="{507582E6-3442-B04F-8967-457B230A2D38}" srcOrd="0" destOrd="0" presId="urn:microsoft.com/office/officeart/2005/8/layout/cycle2"/>
    <dgm:cxn modelId="{CECF66F1-BEF0-6540-A085-E3008685E3BE}" type="presOf" srcId="{19A2F145-169C-A041-81B5-C0272EECD671}" destId="{35F805D6-ED46-4247-BED1-1810B8DFCCFB}" srcOrd="0" destOrd="0" presId="urn:microsoft.com/office/officeart/2005/8/layout/cycle2"/>
    <dgm:cxn modelId="{AAD899C2-0A7D-354A-80C9-D649ACB4AC47}" type="presOf" srcId="{59A2D41F-0287-FD42-949B-4CCF48C1775D}" destId="{0B35A3A2-5318-C445-A80A-2CEEB85EFB71}" srcOrd="1" destOrd="0" presId="urn:microsoft.com/office/officeart/2005/8/layout/cycle2"/>
    <dgm:cxn modelId="{3AFD2A06-4D03-ED48-99F0-86619A7AA825}" type="presOf" srcId="{6D2C8166-F615-B643-A9F0-87A42CAB5F61}" destId="{FD6F717B-2A8B-F241-98E4-9DDA7EBE2BB5}" srcOrd="0" destOrd="0" presId="urn:microsoft.com/office/officeart/2005/8/layout/cycle2"/>
    <dgm:cxn modelId="{1E438AA0-13F1-684E-8942-7885A0F52EE0}" srcId="{223EBB00-EE5C-B646-807B-6EFC87B97F1C}" destId="{F070B060-C6DA-E741-8EED-2E78C2D5AD9E}" srcOrd="0" destOrd="0" parTransId="{DE4220AD-E75B-F64B-AF46-275CCEF12C2F}" sibTransId="{0A8302E9-829D-D041-BB87-CB052261AA16}"/>
    <dgm:cxn modelId="{641445B9-D25F-B440-8BC8-59908728C369}" type="presParOf" srcId="{7CEDE245-57BE-894D-8A90-9E5E6EB7321D}" destId="{507582E6-3442-B04F-8967-457B230A2D38}" srcOrd="0" destOrd="0" presId="urn:microsoft.com/office/officeart/2005/8/layout/cycle2"/>
    <dgm:cxn modelId="{97B3B6BD-E2C3-8045-8E49-CB20EAAC9621}" type="presParOf" srcId="{7CEDE245-57BE-894D-8A90-9E5E6EB7321D}" destId="{C6F63EBA-65DD-054D-A158-434EBA65CFD1}" srcOrd="1" destOrd="0" presId="urn:microsoft.com/office/officeart/2005/8/layout/cycle2"/>
    <dgm:cxn modelId="{6D45BCB9-06A7-754A-9123-A87D54CDF234}" type="presParOf" srcId="{C6F63EBA-65DD-054D-A158-434EBA65CFD1}" destId="{E7FF00AE-29E6-F04D-A7B4-1943FA8D4BD2}" srcOrd="0" destOrd="0" presId="urn:microsoft.com/office/officeart/2005/8/layout/cycle2"/>
    <dgm:cxn modelId="{FEBD9AF9-8167-1A4A-BEFC-099EBECA5CA8}" type="presParOf" srcId="{7CEDE245-57BE-894D-8A90-9E5E6EB7321D}" destId="{97A55B6F-93B1-3A44-B3CE-8D2CE24E082D}" srcOrd="2" destOrd="0" presId="urn:microsoft.com/office/officeart/2005/8/layout/cycle2"/>
    <dgm:cxn modelId="{27FD7FA3-C8B9-D245-8D77-FF1365C9BBD4}" type="presParOf" srcId="{7CEDE245-57BE-894D-8A90-9E5E6EB7321D}" destId="{1CBC32E3-DAE7-A747-839B-0A54EEB8444D}" srcOrd="3" destOrd="0" presId="urn:microsoft.com/office/officeart/2005/8/layout/cycle2"/>
    <dgm:cxn modelId="{AFF78B7B-DB64-6E47-AC56-83201397D10F}" type="presParOf" srcId="{1CBC32E3-DAE7-A747-839B-0A54EEB8444D}" destId="{7ABBE3B8-189B-444F-94DF-06D99734B2FE}" srcOrd="0" destOrd="0" presId="urn:microsoft.com/office/officeart/2005/8/layout/cycle2"/>
    <dgm:cxn modelId="{46F78074-AEE0-BA49-9B8C-2CA63BFE9016}" type="presParOf" srcId="{7CEDE245-57BE-894D-8A90-9E5E6EB7321D}" destId="{FD6F717B-2A8B-F241-98E4-9DDA7EBE2BB5}" srcOrd="4" destOrd="0" presId="urn:microsoft.com/office/officeart/2005/8/layout/cycle2"/>
    <dgm:cxn modelId="{B281ADA8-4BDC-5240-9A50-596CCA864590}" type="presParOf" srcId="{7CEDE245-57BE-894D-8A90-9E5E6EB7321D}" destId="{29FD52A7-C33E-C844-8FAF-988634AC4CC4}" srcOrd="5" destOrd="0" presId="urn:microsoft.com/office/officeart/2005/8/layout/cycle2"/>
    <dgm:cxn modelId="{26C4A31B-22DB-A549-9EB9-1BDF87B8A571}" type="presParOf" srcId="{29FD52A7-C33E-C844-8FAF-988634AC4CC4}" destId="{9BD9F23E-69C3-3040-99C1-B0486C5007DC}" srcOrd="0" destOrd="0" presId="urn:microsoft.com/office/officeart/2005/8/layout/cycle2"/>
    <dgm:cxn modelId="{70E796C6-8E03-6F4E-812E-80EC6F119A94}" type="presParOf" srcId="{7CEDE245-57BE-894D-8A90-9E5E6EB7321D}" destId="{F7852352-3A40-2044-B379-9D67EEFB2AA8}" srcOrd="6" destOrd="0" presId="urn:microsoft.com/office/officeart/2005/8/layout/cycle2"/>
    <dgm:cxn modelId="{B96180DE-B54E-B14A-85AA-509ED0E9EE77}" type="presParOf" srcId="{7CEDE245-57BE-894D-8A90-9E5E6EB7321D}" destId="{504ACB78-B4F6-D74C-A906-18E58408994F}" srcOrd="7" destOrd="0" presId="urn:microsoft.com/office/officeart/2005/8/layout/cycle2"/>
    <dgm:cxn modelId="{2C53D774-80E6-BA44-A00D-9E3CD2CF275D}" type="presParOf" srcId="{504ACB78-B4F6-D74C-A906-18E58408994F}" destId="{0207C639-F0ED-524A-AF19-5F4D2D21DFFA}" srcOrd="0" destOrd="0" presId="urn:microsoft.com/office/officeart/2005/8/layout/cycle2"/>
    <dgm:cxn modelId="{B8E46C98-4DF1-D642-8B0C-A6E6558DE80E}" type="presParOf" srcId="{7CEDE245-57BE-894D-8A90-9E5E6EB7321D}" destId="{35F805D6-ED46-4247-BED1-1810B8DFCCFB}" srcOrd="8" destOrd="0" presId="urn:microsoft.com/office/officeart/2005/8/layout/cycle2"/>
    <dgm:cxn modelId="{E38D2DA9-1F09-D042-B0DC-1CE174E8A46F}" type="presParOf" srcId="{7CEDE245-57BE-894D-8A90-9E5E6EB7321D}" destId="{43466939-3AE6-8146-909A-2844ECE07A44}" srcOrd="9" destOrd="0" presId="urn:microsoft.com/office/officeart/2005/8/layout/cycle2"/>
    <dgm:cxn modelId="{82CA1596-BED1-D24C-8B96-EBA5D95299A6}" type="presParOf" srcId="{43466939-3AE6-8146-909A-2844ECE07A44}" destId="{0B35A3A2-5318-C445-A80A-2CEEB85EFB71}"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BCA676F-A9CC-4E6D-9AAD-AEC8DA708F95}"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E5A4A3F5-4CB9-4FC3-93CF-B84ED8180318}">
      <dgm:prSet phldrT="[Text]"/>
      <dgm:spPr/>
      <dgm:t>
        <a:bodyPr/>
        <a:lstStyle/>
        <a:p>
          <a:r>
            <a:rPr lang="en-US" dirty="0" smtClean="0"/>
            <a:t>Input	</a:t>
          </a:r>
          <a:endParaRPr lang="en-US" dirty="0"/>
        </a:p>
      </dgm:t>
    </dgm:pt>
    <dgm:pt modelId="{D9CC3AA6-31A5-4452-8DEC-4BEE214F66D5}" type="parTrans" cxnId="{DDB34C40-8FF2-483C-8F91-0FA372603336}">
      <dgm:prSet/>
      <dgm:spPr/>
      <dgm:t>
        <a:bodyPr/>
        <a:lstStyle/>
        <a:p>
          <a:endParaRPr lang="en-US"/>
        </a:p>
      </dgm:t>
    </dgm:pt>
    <dgm:pt modelId="{7FEDF019-2D8D-46E6-84E6-B339A9EB2C20}" type="sibTrans" cxnId="{DDB34C40-8FF2-483C-8F91-0FA372603336}">
      <dgm:prSet/>
      <dgm:spPr/>
      <dgm:t>
        <a:bodyPr/>
        <a:lstStyle/>
        <a:p>
          <a:endParaRPr lang="en-US"/>
        </a:p>
      </dgm:t>
    </dgm:pt>
    <dgm:pt modelId="{E586140C-7363-4164-A96E-55FD68EF4972}">
      <dgm:prSet phldrT="[Text]" custT="1"/>
      <dgm:spPr/>
      <dgm:t>
        <a:bodyPr/>
        <a:lstStyle/>
        <a:p>
          <a:r>
            <a:rPr lang="en-US" sz="1800" dirty="0" smtClean="0"/>
            <a:t>Student quality</a:t>
          </a:r>
          <a:endParaRPr lang="en-US" sz="1800" dirty="0"/>
        </a:p>
      </dgm:t>
    </dgm:pt>
    <dgm:pt modelId="{8B04A407-03DE-4E99-9084-D9606F992A24}" type="parTrans" cxnId="{96A40047-90E7-451E-AF19-6E47CA4F3048}">
      <dgm:prSet/>
      <dgm:spPr/>
      <dgm:t>
        <a:bodyPr/>
        <a:lstStyle/>
        <a:p>
          <a:endParaRPr lang="en-US"/>
        </a:p>
      </dgm:t>
    </dgm:pt>
    <dgm:pt modelId="{FD218521-4FAC-4764-8CAE-C328E7515722}" type="sibTrans" cxnId="{96A40047-90E7-451E-AF19-6E47CA4F3048}">
      <dgm:prSet/>
      <dgm:spPr/>
      <dgm:t>
        <a:bodyPr/>
        <a:lstStyle/>
        <a:p>
          <a:endParaRPr lang="en-US"/>
        </a:p>
      </dgm:t>
    </dgm:pt>
    <dgm:pt modelId="{F03D3A7A-9747-438B-BE4B-CA6D56DED601}">
      <dgm:prSet phldrT="[Text]" custT="1"/>
      <dgm:spPr/>
      <dgm:t>
        <a:bodyPr/>
        <a:lstStyle/>
        <a:p>
          <a:r>
            <a:rPr lang="en-US" sz="1800" dirty="0" smtClean="0"/>
            <a:t>GRE/GPA</a:t>
          </a:r>
        </a:p>
        <a:p>
          <a:r>
            <a:rPr lang="en-US" sz="1800" dirty="0" smtClean="0"/>
            <a:t>Diversity</a:t>
          </a:r>
          <a:endParaRPr lang="en-US" sz="1800" dirty="0"/>
        </a:p>
      </dgm:t>
    </dgm:pt>
    <dgm:pt modelId="{F59B4409-74AD-4D70-B953-9964ED6524C8}" type="parTrans" cxnId="{0B3B5AA3-8F9D-45F6-86B3-B664650823DC}">
      <dgm:prSet/>
      <dgm:spPr/>
      <dgm:t>
        <a:bodyPr/>
        <a:lstStyle/>
        <a:p>
          <a:endParaRPr lang="en-US"/>
        </a:p>
      </dgm:t>
    </dgm:pt>
    <dgm:pt modelId="{EF7E3880-7D3E-4F39-92FB-21523E5630C4}" type="sibTrans" cxnId="{0B3B5AA3-8F9D-45F6-86B3-B664650823DC}">
      <dgm:prSet/>
      <dgm:spPr/>
      <dgm:t>
        <a:bodyPr/>
        <a:lstStyle/>
        <a:p>
          <a:endParaRPr lang="en-US"/>
        </a:p>
      </dgm:t>
    </dgm:pt>
    <dgm:pt modelId="{72A3DBC4-5D99-4101-93D6-9A72FAF05C89}">
      <dgm:prSet phldrT="[Text]" custT="1"/>
      <dgm:spPr/>
      <dgm:t>
        <a:bodyPr/>
        <a:lstStyle/>
        <a:p>
          <a:r>
            <a:rPr lang="en-US" sz="1500" dirty="0" smtClean="0"/>
            <a:t>Students graduating</a:t>
          </a:r>
        </a:p>
        <a:p>
          <a:r>
            <a:rPr lang="en-US" sz="1500" dirty="0" smtClean="0">
              <a:solidFill>
                <a:srgbClr val="FFFF00"/>
              </a:solidFill>
            </a:rPr>
            <a:t>Student competencies</a:t>
          </a:r>
          <a:endParaRPr lang="en-US" sz="1500" dirty="0">
            <a:solidFill>
              <a:srgbClr val="FFFF00"/>
            </a:solidFill>
          </a:endParaRPr>
        </a:p>
      </dgm:t>
    </dgm:pt>
    <dgm:pt modelId="{75654327-912B-4A53-9AD5-4208CB03219E}" type="parTrans" cxnId="{04985041-71A8-4156-93A6-6743C7D70745}">
      <dgm:prSet/>
      <dgm:spPr/>
      <dgm:t>
        <a:bodyPr/>
        <a:lstStyle/>
        <a:p>
          <a:endParaRPr lang="en-US"/>
        </a:p>
      </dgm:t>
    </dgm:pt>
    <dgm:pt modelId="{B12AAACB-692A-4F22-9B6D-EB49893CCC94}" type="sibTrans" cxnId="{04985041-71A8-4156-93A6-6743C7D70745}">
      <dgm:prSet/>
      <dgm:spPr/>
      <dgm:t>
        <a:bodyPr/>
        <a:lstStyle/>
        <a:p>
          <a:endParaRPr lang="en-US"/>
        </a:p>
      </dgm:t>
    </dgm:pt>
    <dgm:pt modelId="{D6659432-2956-45E5-8B2F-D2B68B10C56B}">
      <dgm:prSet phldrT="[Text]" custT="1"/>
      <dgm:spPr/>
      <dgm:t>
        <a:bodyPr/>
        <a:lstStyle/>
        <a:p>
          <a:r>
            <a:rPr lang="en-US" sz="2000" dirty="0" smtClean="0"/>
            <a:t>Faculty quality</a:t>
          </a:r>
          <a:endParaRPr lang="en-US" sz="2000" dirty="0"/>
        </a:p>
      </dgm:t>
    </dgm:pt>
    <dgm:pt modelId="{977D76DF-C48D-4B11-A81A-2B71ABA2BE8D}" type="parTrans" cxnId="{F2C84C49-1B6E-41A5-BD12-088CFD72D4B7}">
      <dgm:prSet/>
      <dgm:spPr/>
      <dgm:t>
        <a:bodyPr/>
        <a:lstStyle/>
        <a:p>
          <a:endParaRPr lang="en-US"/>
        </a:p>
      </dgm:t>
    </dgm:pt>
    <dgm:pt modelId="{7DDC6B6E-640A-440C-8968-C9062C32721B}" type="sibTrans" cxnId="{F2C84C49-1B6E-41A5-BD12-088CFD72D4B7}">
      <dgm:prSet/>
      <dgm:spPr/>
      <dgm:t>
        <a:bodyPr/>
        <a:lstStyle/>
        <a:p>
          <a:endParaRPr lang="en-US"/>
        </a:p>
      </dgm:t>
    </dgm:pt>
    <dgm:pt modelId="{3F1F11B7-3936-43C1-A951-3F5681FE9A31}">
      <dgm:prSet phldrT="[Text]"/>
      <dgm:spPr/>
      <dgm:t>
        <a:bodyPr/>
        <a:lstStyle/>
        <a:p>
          <a:r>
            <a:rPr lang="en-US" dirty="0" smtClean="0"/>
            <a:t>Outcome</a:t>
          </a:r>
          <a:endParaRPr lang="en-US" dirty="0"/>
        </a:p>
      </dgm:t>
    </dgm:pt>
    <dgm:pt modelId="{B6DDC278-C38F-4681-80ED-C135C0D70065}" type="sibTrans" cxnId="{D9D99A7D-09EF-4837-84AB-500DEB1A5C99}">
      <dgm:prSet/>
      <dgm:spPr/>
      <dgm:t>
        <a:bodyPr/>
        <a:lstStyle/>
        <a:p>
          <a:endParaRPr lang="en-US"/>
        </a:p>
      </dgm:t>
    </dgm:pt>
    <dgm:pt modelId="{6EE1F521-5AD3-4B94-BDE7-6D280A32B2EF}" type="parTrans" cxnId="{D9D99A7D-09EF-4837-84AB-500DEB1A5C99}">
      <dgm:prSet/>
      <dgm:spPr/>
      <dgm:t>
        <a:bodyPr/>
        <a:lstStyle/>
        <a:p>
          <a:endParaRPr lang="en-US"/>
        </a:p>
      </dgm:t>
    </dgm:pt>
    <dgm:pt modelId="{5FF90525-7181-4C1F-BDCD-D5EC33D9BDA7}">
      <dgm:prSet phldrT="[Text]" custT="1"/>
      <dgm:spPr/>
      <dgm:t>
        <a:bodyPr/>
        <a:lstStyle/>
        <a:p>
          <a:r>
            <a:rPr lang="en-US" sz="1600" dirty="0" smtClean="0"/>
            <a:t>Syllabus review; student evaluations</a:t>
          </a:r>
          <a:endParaRPr lang="en-US" sz="1600" dirty="0"/>
        </a:p>
      </dgm:t>
    </dgm:pt>
    <dgm:pt modelId="{08AB56E3-9B63-41B3-A874-3C17886B8A51}">
      <dgm:prSet phldrT="[Text]" custT="1"/>
      <dgm:spPr/>
      <dgm:t>
        <a:bodyPr/>
        <a:lstStyle/>
        <a:p>
          <a:r>
            <a:rPr lang="en-US" sz="1800" dirty="0" smtClean="0"/>
            <a:t>Quality Instruction</a:t>
          </a:r>
          <a:endParaRPr lang="en-US" sz="1800" dirty="0"/>
        </a:p>
      </dgm:t>
    </dgm:pt>
    <dgm:pt modelId="{8D0763E0-1297-4800-9B40-F4D0AD48FC07}">
      <dgm:prSet phldrT="[Text]"/>
      <dgm:spPr/>
      <dgm:t>
        <a:bodyPr/>
        <a:lstStyle/>
        <a:p>
          <a:r>
            <a:rPr lang="en-US" dirty="0" smtClean="0"/>
            <a:t>Output</a:t>
          </a:r>
          <a:endParaRPr lang="en-US" dirty="0"/>
        </a:p>
      </dgm:t>
    </dgm:pt>
    <dgm:pt modelId="{0331313E-D3A3-4F3F-9495-0CDF9C895974}" type="sibTrans" cxnId="{35840BEB-B80A-4F4E-BBA6-16BAFCB6337C}">
      <dgm:prSet/>
      <dgm:spPr/>
      <dgm:t>
        <a:bodyPr/>
        <a:lstStyle/>
        <a:p>
          <a:endParaRPr lang="en-US"/>
        </a:p>
      </dgm:t>
    </dgm:pt>
    <dgm:pt modelId="{B6FC4D05-1256-4F57-B5A7-EC2AA886DCCA}" type="parTrans" cxnId="{35840BEB-B80A-4F4E-BBA6-16BAFCB6337C}">
      <dgm:prSet/>
      <dgm:spPr/>
      <dgm:t>
        <a:bodyPr/>
        <a:lstStyle/>
        <a:p>
          <a:endParaRPr lang="en-US"/>
        </a:p>
      </dgm:t>
    </dgm:pt>
    <dgm:pt modelId="{C5554AB4-F5D8-4881-93E9-59C8D479FFD8}" type="sibTrans" cxnId="{026051B7-B110-4C4F-B86D-5FF9136F35D8}">
      <dgm:prSet/>
      <dgm:spPr/>
      <dgm:t>
        <a:bodyPr/>
        <a:lstStyle/>
        <a:p>
          <a:endParaRPr lang="en-US"/>
        </a:p>
      </dgm:t>
    </dgm:pt>
    <dgm:pt modelId="{FCD19CF9-E497-4C6B-8322-B2A58D9FAE0B}" type="parTrans" cxnId="{026051B7-B110-4C4F-B86D-5FF9136F35D8}">
      <dgm:prSet/>
      <dgm:spPr/>
      <dgm:t>
        <a:bodyPr/>
        <a:lstStyle/>
        <a:p>
          <a:endParaRPr lang="en-US"/>
        </a:p>
      </dgm:t>
    </dgm:pt>
    <dgm:pt modelId="{25B3639B-8C23-4285-BAF3-7BA63E33F22B}" type="sibTrans" cxnId="{702AA2BC-CB31-4406-A51C-57BC00161B7E}">
      <dgm:prSet/>
      <dgm:spPr/>
      <dgm:t>
        <a:bodyPr/>
        <a:lstStyle/>
        <a:p>
          <a:endParaRPr lang="en-US"/>
        </a:p>
      </dgm:t>
    </dgm:pt>
    <dgm:pt modelId="{D396E483-24FF-4F38-B81A-76B289A6166C}" type="parTrans" cxnId="{702AA2BC-CB31-4406-A51C-57BC00161B7E}">
      <dgm:prSet/>
      <dgm:spPr/>
      <dgm:t>
        <a:bodyPr/>
        <a:lstStyle/>
        <a:p>
          <a:endParaRPr lang="en-US"/>
        </a:p>
      </dgm:t>
    </dgm:pt>
    <dgm:pt modelId="{71F4BB6D-F57D-4538-B6B6-F8B9F09E5BC4}">
      <dgm:prSet phldrT="[Text]" custT="1"/>
      <dgm:spPr/>
      <dgm:t>
        <a:bodyPr/>
        <a:lstStyle/>
        <a:p>
          <a:r>
            <a:rPr lang="en-US" sz="1600" dirty="0" smtClean="0"/>
            <a:t>AQ/PQ</a:t>
          </a:r>
        </a:p>
        <a:p>
          <a:r>
            <a:rPr lang="en-US" sz="1600" dirty="0" smtClean="0"/>
            <a:t>Diversity</a:t>
          </a:r>
          <a:endParaRPr lang="en-US" sz="1600" dirty="0"/>
        </a:p>
      </dgm:t>
    </dgm:pt>
    <dgm:pt modelId="{20E8D179-08AA-41CC-8810-4F0ABB89315D}" type="sibTrans" cxnId="{82CA39CA-8483-4FDC-94B8-6C53A3EC6EA6}">
      <dgm:prSet/>
      <dgm:spPr/>
      <dgm:t>
        <a:bodyPr/>
        <a:lstStyle/>
        <a:p>
          <a:endParaRPr lang="en-US"/>
        </a:p>
      </dgm:t>
    </dgm:pt>
    <dgm:pt modelId="{691D9623-69C3-49A0-B939-E83D7371417D}" type="parTrans" cxnId="{82CA39CA-8483-4FDC-94B8-6C53A3EC6EA6}">
      <dgm:prSet/>
      <dgm:spPr/>
      <dgm:t>
        <a:bodyPr/>
        <a:lstStyle/>
        <a:p>
          <a:endParaRPr lang="en-US"/>
        </a:p>
      </dgm:t>
    </dgm:pt>
    <dgm:pt modelId="{C4D28DBE-D0ED-4B9C-BF8F-34717B477431}">
      <dgm:prSet phldrT="[Text]" custT="1"/>
      <dgm:spPr/>
      <dgm:t>
        <a:bodyPr/>
        <a:lstStyle/>
        <a:p>
          <a:r>
            <a:rPr lang="en-US" sz="1800" dirty="0" smtClean="0"/>
            <a:t>Research produced</a:t>
          </a:r>
          <a:endParaRPr lang="en-US" sz="1800" dirty="0"/>
        </a:p>
      </dgm:t>
    </dgm:pt>
    <dgm:pt modelId="{F0FFF320-9C88-4120-830F-730C175921D4}" type="parTrans" cxnId="{F8369403-CE1E-4C83-8190-3EAF02FDB833}">
      <dgm:prSet/>
      <dgm:spPr/>
      <dgm:t>
        <a:bodyPr/>
        <a:lstStyle/>
        <a:p>
          <a:endParaRPr lang="en-US"/>
        </a:p>
      </dgm:t>
    </dgm:pt>
    <dgm:pt modelId="{A4D0FB3C-9AD6-47CF-8B99-448D21DB5B80}" type="sibTrans" cxnId="{F8369403-CE1E-4C83-8190-3EAF02FDB833}">
      <dgm:prSet/>
      <dgm:spPr/>
      <dgm:t>
        <a:bodyPr/>
        <a:lstStyle/>
        <a:p>
          <a:endParaRPr lang="en-US"/>
        </a:p>
      </dgm:t>
    </dgm:pt>
    <dgm:pt modelId="{398C3291-2368-4C63-BE49-12334AD0B36E}">
      <dgm:prSet phldrT="[Text]" custT="1"/>
      <dgm:spPr/>
      <dgm:t>
        <a:bodyPr/>
        <a:lstStyle/>
        <a:p>
          <a:r>
            <a:rPr lang="en-US" sz="1600" dirty="0" smtClean="0"/>
            <a:t>Publications in peer reviewed journals; professional reports</a:t>
          </a:r>
          <a:endParaRPr lang="en-US" sz="1600" dirty="0"/>
        </a:p>
      </dgm:t>
    </dgm:pt>
    <dgm:pt modelId="{49CEC4A6-6898-4B1C-A820-256A74B49429}" type="parTrans" cxnId="{3C4CA137-76E7-493D-838A-D60EE212E521}">
      <dgm:prSet/>
      <dgm:spPr/>
      <dgm:t>
        <a:bodyPr/>
        <a:lstStyle/>
        <a:p>
          <a:endParaRPr lang="en-US"/>
        </a:p>
      </dgm:t>
    </dgm:pt>
    <dgm:pt modelId="{3FDF7FFF-3A31-42FC-8038-1C3867C224A8}" type="sibTrans" cxnId="{3C4CA137-76E7-493D-838A-D60EE212E521}">
      <dgm:prSet/>
      <dgm:spPr/>
      <dgm:t>
        <a:bodyPr/>
        <a:lstStyle/>
        <a:p>
          <a:endParaRPr lang="en-US"/>
        </a:p>
      </dgm:t>
    </dgm:pt>
    <dgm:pt modelId="{B39BCE23-7008-4111-883D-78A32193C081}">
      <dgm:prSet phldrT="[Text]" custT="1"/>
      <dgm:spPr/>
      <dgm:t>
        <a:bodyPr/>
        <a:lstStyle/>
        <a:p>
          <a:r>
            <a:rPr lang="en-US" sz="1800" dirty="0" smtClean="0"/>
            <a:t>Faculty recognition</a:t>
          </a:r>
          <a:endParaRPr lang="en-US" sz="1800" dirty="0"/>
        </a:p>
      </dgm:t>
    </dgm:pt>
    <dgm:pt modelId="{06C4C87C-9EFC-45CD-A607-432EB7A5BD45}" type="parTrans" cxnId="{336AB170-0A0B-42EF-B8CA-AB6F5DA7C127}">
      <dgm:prSet/>
      <dgm:spPr/>
      <dgm:t>
        <a:bodyPr/>
        <a:lstStyle/>
        <a:p>
          <a:endParaRPr lang="en-US"/>
        </a:p>
      </dgm:t>
    </dgm:pt>
    <dgm:pt modelId="{4427E486-BF95-4DB2-BB23-EB9D70C6BE2B}" type="sibTrans" cxnId="{336AB170-0A0B-42EF-B8CA-AB6F5DA7C127}">
      <dgm:prSet/>
      <dgm:spPr/>
      <dgm:t>
        <a:bodyPr/>
        <a:lstStyle/>
        <a:p>
          <a:endParaRPr lang="en-US"/>
        </a:p>
      </dgm:t>
    </dgm:pt>
    <dgm:pt modelId="{8AADF772-5550-4FE9-A2DF-495900D81356}">
      <dgm:prSet phldrT="[Text]" custT="1"/>
      <dgm:spPr/>
      <dgm:t>
        <a:bodyPr/>
        <a:lstStyle/>
        <a:p>
          <a:r>
            <a:rPr lang="en-US" sz="1400" dirty="0" smtClean="0"/>
            <a:t>Completion statistics</a:t>
          </a:r>
        </a:p>
        <a:p>
          <a:r>
            <a:rPr lang="en-US" sz="1400" dirty="0" smtClean="0">
              <a:solidFill>
                <a:srgbClr val="FFFF00"/>
              </a:solidFill>
            </a:rPr>
            <a:t>Direct assessment of student competencies</a:t>
          </a:r>
          <a:endParaRPr lang="en-US" sz="1400" dirty="0">
            <a:solidFill>
              <a:srgbClr val="FFFF00"/>
            </a:solidFill>
          </a:endParaRPr>
        </a:p>
      </dgm:t>
    </dgm:pt>
    <dgm:pt modelId="{B1304C3F-A3B3-487A-918F-810F09ED0654}" type="parTrans" cxnId="{266462CB-6D40-4995-9F37-4ACCCACE076A}">
      <dgm:prSet/>
      <dgm:spPr/>
      <dgm:t>
        <a:bodyPr/>
        <a:lstStyle/>
        <a:p>
          <a:endParaRPr lang="en-US"/>
        </a:p>
      </dgm:t>
    </dgm:pt>
    <dgm:pt modelId="{341967EA-F793-4CB8-93B5-0AE19F87C698}" type="sibTrans" cxnId="{266462CB-6D40-4995-9F37-4ACCCACE076A}">
      <dgm:prSet/>
      <dgm:spPr/>
      <dgm:t>
        <a:bodyPr/>
        <a:lstStyle/>
        <a:p>
          <a:endParaRPr lang="en-US"/>
        </a:p>
      </dgm:t>
    </dgm:pt>
    <dgm:pt modelId="{FB6E8872-AB69-4791-A2A6-C9839A6CD90B}">
      <dgm:prSet phldrT="[Text]"/>
      <dgm:spPr/>
      <dgm:t>
        <a:bodyPr/>
        <a:lstStyle/>
        <a:p>
          <a:r>
            <a:rPr lang="en-US" dirty="0" smtClean="0"/>
            <a:t>Citation counts</a:t>
          </a:r>
          <a:endParaRPr lang="en-US" dirty="0"/>
        </a:p>
      </dgm:t>
    </dgm:pt>
    <dgm:pt modelId="{EB6F4B51-70EC-4479-A07E-9FA670B6DEC7}" type="parTrans" cxnId="{A0D8F4BB-19B7-4AC1-9C72-709BC0153857}">
      <dgm:prSet/>
      <dgm:spPr/>
      <dgm:t>
        <a:bodyPr/>
        <a:lstStyle/>
        <a:p>
          <a:endParaRPr lang="en-US"/>
        </a:p>
      </dgm:t>
    </dgm:pt>
    <dgm:pt modelId="{0E9E2BAD-4267-4B28-9F27-EDE7BCD343E1}" type="sibTrans" cxnId="{A0D8F4BB-19B7-4AC1-9C72-709BC0153857}">
      <dgm:prSet/>
      <dgm:spPr/>
      <dgm:t>
        <a:bodyPr/>
        <a:lstStyle/>
        <a:p>
          <a:endParaRPr lang="en-US"/>
        </a:p>
      </dgm:t>
    </dgm:pt>
    <dgm:pt modelId="{F16DE611-7E87-4578-AF2B-2AFD1C6A5D9C}" type="pres">
      <dgm:prSet presAssocID="{CBCA676F-A9CC-4E6D-9AAD-AEC8DA708F95}" presName="theList" presStyleCnt="0">
        <dgm:presLayoutVars>
          <dgm:dir/>
          <dgm:animLvl val="lvl"/>
          <dgm:resizeHandles val="exact"/>
        </dgm:presLayoutVars>
      </dgm:prSet>
      <dgm:spPr/>
      <dgm:t>
        <a:bodyPr/>
        <a:lstStyle/>
        <a:p>
          <a:endParaRPr lang="en-US"/>
        </a:p>
      </dgm:t>
    </dgm:pt>
    <dgm:pt modelId="{CCCB5B9A-C127-46D5-BA3C-028519A5B7A8}" type="pres">
      <dgm:prSet presAssocID="{E5A4A3F5-4CB9-4FC3-93CF-B84ED8180318}" presName="compNode" presStyleCnt="0"/>
      <dgm:spPr/>
    </dgm:pt>
    <dgm:pt modelId="{3D33A4AA-5CB6-464E-9840-B0136EE5C14F}" type="pres">
      <dgm:prSet presAssocID="{E5A4A3F5-4CB9-4FC3-93CF-B84ED8180318}" presName="aNode" presStyleLbl="bgShp" presStyleIdx="0" presStyleCnt="3"/>
      <dgm:spPr/>
      <dgm:t>
        <a:bodyPr/>
        <a:lstStyle/>
        <a:p>
          <a:endParaRPr lang="en-US"/>
        </a:p>
      </dgm:t>
    </dgm:pt>
    <dgm:pt modelId="{FB05FA4B-41C0-4E67-987D-305CDAE80F9B}" type="pres">
      <dgm:prSet presAssocID="{E5A4A3F5-4CB9-4FC3-93CF-B84ED8180318}" presName="textNode" presStyleLbl="bgShp" presStyleIdx="0" presStyleCnt="3"/>
      <dgm:spPr/>
      <dgm:t>
        <a:bodyPr/>
        <a:lstStyle/>
        <a:p>
          <a:endParaRPr lang="en-US"/>
        </a:p>
      </dgm:t>
    </dgm:pt>
    <dgm:pt modelId="{2DD34E43-5EED-4C0F-997D-2B808418A876}" type="pres">
      <dgm:prSet presAssocID="{E5A4A3F5-4CB9-4FC3-93CF-B84ED8180318}" presName="compChildNode" presStyleCnt="0"/>
      <dgm:spPr/>
    </dgm:pt>
    <dgm:pt modelId="{AFE64289-3C32-478F-9948-EAC84C6BB97E}" type="pres">
      <dgm:prSet presAssocID="{E5A4A3F5-4CB9-4FC3-93CF-B84ED8180318}" presName="theInnerList" presStyleCnt="0"/>
      <dgm:spPr/>
    </dgm:pt>
    <dgm:pt modelId="{60598490-4278-4C4E-A50E-6A9F3F5934FF}" type="pres">
      <dgm:prSet presAssocID="{E586140C-7363-4164-A96E-55FD68EF4972}" presName="childNode" presStyleLbl="node1" presStyleIdx="0" presStyleCnt="12" custLinFactNeighborX="2039" custLinFactNeighborY="88628">
        <dgm:presLayoutVars>
          <dgm:bulletEnabled val="1"/>
        </dgm:presLayoutVars>
      </dgm:prSet>
      <dgm:spPr/>
      <dgm:t>
        <a:bodyPr/>
        <a:lstStyle/>
        <a:p>
          <a:endParaRPr lang="en-US"/>
        </a:p>
      </dgm:t>
    </dgm:pt>
    <dgm:pt modelId="{AB7D479E-0A10-49EE-9781-441C23BE04B3}" type="pres">
      <dgm:prSet presAssocID="{E586140C-7363-4164-A96E-55FD68EF4972}" presName="aSpace2" presStyleCnt="0"/>
      <dgm:spPr/>
    </dgm:pt>
    <dgm:pt modelId="{3C4FB952-E8DA-4AF9-83FC-FF487333A11D}" type="pres">
      <dgm:prSet presAssocID="{D6659432-2956-45E5-8B2F-D2B68B10C56B}" presName="childNode" presStyleLbl="node1" presStyleIdx="1" presStyleCnt="12">
        <dgm:presLayoutVars>
          <dgm:bulletEnabled val="1"/>
        </dgm:presLayoutVars>
      </dgm:prSet>
      <dgm:spPr/>
      <dgm:t>
        <a:bodyPr/>
        <a:lstStyle/>
        <a:p>
          <a:endParaRPr lang="en-US"/>
        </a:p>
      </dgm:t>
    </dgm:pt>
    <dgm:pt modelId="{B3B5490E-086B-4F28-B37A-4C52985522CA}" type="pres">
      <dgm:prSet presAssocID="{D6659432-2956-45E5-8B2F-D2B68B10C56B}" presName="aSpace2" presStyleCnt="0"/>
      <dgm:spPr/>
    </dgm:pt>
    <dgm:pt modelId="{455E4036-9ACB-4A54-915B-E0F49B4380E1}" type="pres">
      <dgm:prSet presAssocID="{F03D3A7A-9747-438B-BE4B-CA6D56DED601}" presName="childNode" presStyleLbl="node1" presStyleIdx="2" presStyleCnt="12">
        <dgm:presLayoutVars>
          <dgm:bulletEnabled val="1"/>
        </dgm:presLayoutVars>
      </dgm:prSet>
      <dgm:spPr/>
      <dgm:t>
        <a:bodyPr/>
        <a:lstStyle/>
        <a:p>
          <a:endParaRPr lang="en-US"/>
        </a:p>
      </dgm:t>
    </dgm:pt>
    <dgm:pt modelId="{66E53A0F-0C6D-4CF8-8733-9F6D778443F9}" type="pres">
      <dgm:prSet presAssocID="{F03D3A7A-9747-438B-BE4B-CA6D56DED601}" presName="aSpace2" presStyleCnt="0"/>
      <dgm:spPr/>
    </dgm:pt>
    <dgm:pt modelId="{3291EAFD-8BD3-430F-B850-E642E719A94A}" type="pres">
      <dgm:prSet presAssocID="{71F4BB6D-F57D-4538-B6B6-F8B9F09E5BC4}" presName="childNode" presStyleLbl="node1" presStyleIdx="3" presStyleCnt="12">
        <dgm:presLayoutVars>
          <dgm:bulletEnabled val="1"/>
        </dgm:presLayoutVars>
      </dgm:prSet>
      <dgm:spPr/>
      <dgm:t>
        <a:bodyPr/>
        <a:lstStyle/>
        <a:p>
          <a:endParaRPr lang="en-US"/>
        </a:p>
      </dgm:t>
    </dgm:pt>
    <dgm:pt modelId="{0E32362D-6030-4D65-A505-4E68820E757C}" type="pres">
      <dgm:prSet presAssocID="{E5A4A3F5-4CB9-4FC3-93CF-B84ED8180318}" presName="aSpace" presStyleCnt="0"/>
      <dgm:spPr/>
    </dgm:pt>
    <dgm:pt modelId="{B73089BD-7FF3-4E96-A970-A58AA359368C}" type="pres">
      <dgm:prSet presAssocID="{8D0763E0-1297-4800-9B40-F4D0AD48FC07}" presName="compNode" presStyleCnt="0"/>
      <dgm:spPr/>
    </dgm:pt>
    <dgm:pt modelId="{F16ED880-A15E-4666-A72C-CAB315D1CA93}" type="pres">
      <dgm:prSet presAssocID="{8D0763E0-1297-4800-9B40-F4D0AD48FC07}" presName="aNode" presStyleLbl="bgShp" presStyleIdx="1" presStyleCnt="3"/>
      <dgm:spPr/>
      <dgm:t>
        <a:bodyPr/>
        <a:lstStyle/>
        <a:p>
          <a:endParaRPr lang="en-US"/>
        </a:p>
      </dgm:t>
    </dgm:pt>
    <dgm:pt modelId="{A6CCDCBD-ECBE-40D6-BAAB-E00D3D62A933}" type="pres">
      <dgm:prSet presAssocID="{8D0763E0-1297-4800-9B40-F4D0AD48FC07}" presName="textNode" presStyleLbl="bgShp" presStyleIdx="1" presStyleCnt="3"/>
      <dgm:spPr/>
      <dgm:t>
        <a:bodyPr/>
        <a:lstStyle/>
        <a:p>
          <a:endParaRPr lang="en-US"/>
        </a:p>
      </dgm:t>
    </dgm:pt>
    <dgm:pt modelId="{2D46A7E1-B289-4F9B-9BFE-D06524026930}" type="pres">
      <dgm:prSet presAssocID="{8D0763E0-1297-4800-9B40-F4D0AD48FC07}" presName="compChildNode" presStyleCnt="0"/>
      <dgm:spPr/>
    </dgm:pt>
    <dgm:pt modelId="{787B6B06-616A-4A89-BDA2-96942164C860}" type="pres">
      <dgm:prSet presAssocID="{8D0763E0-1297-4800-9B40-F4D0AD48FC07}" presName="theInnerList" presStyleCnt="0"/>
      <dgm:spPr/>
    </dgm:pt>
    <dgm:pt modelId="{87D911E9-0E8D-40AD-9958-84821F7E7CB1}" type="pres">
      <dgm:prSet presAssocID="{08AB56E3-9B63-41B3-A874-3C17886B8A51}" presName="childNode" presStyleLbl="node1" presStyleIdx="4" presStyleCnt="12" custLinFactNeighborX="-1054" custLinFactNeighborY="5947">
        <dgm:presLayoutVars>
          <dgm:bulletEnabled val="1"/>
        </dgm:presLayoutVars>
      </dgm:prSet>
      <dgm:spPr/>
      <dgm:t>
        <a:bodyPr/>
        <a:lstStyle/>
        <a:p>
          <a:endParaRPr lang="en-US"/>
        </a:p>
      </dgm:t>
    </dgm:pt>
    <dgm:pt modelId="{A9B36C29-1891-4D45-9426-C111E47BE5BF}" type="pres">
      <dgm:prSet presAssocID="{08AB56E3-9B63-41B3-A874-3C17886B8A51}" presName="aSpace2" presStyleCnt="0"/>
      <dgm:spPr/>
    </dgm:pt>
    <dgm:pt modelId="{7CD139BC-5282-43CE-89CC-E9D9C2A3A855}" type="pres">
      <dgm:prSet presAssocID="{C4D28DBE-D0ED-4B9C-BF8F-34717B477431}" presName="childNode" presStyleLbl="node1" presStyleIdx="5" presStyleCnt="12" custLinFactNeighborX="-1054" custLinFactNeighborY="-60404">
        <dgm:presLayoutVars>
          <dgm:bulletEnabled val="1"/>
        </dgm:presLayoutVars>
      </dgm:prSet>
      <dgm:spPr/>
      <dgm:t>
        <a:bodyPr/>
        <a:lstStyle/>
        <a:p>
          <a:endParaRPr lang="en-US"/>
        </a:p>
      </dgm:t>
    </dgm:pt>
    <dgm:pt modelId="{6A4E1351-CDE9-45B4-94B9-124BDFC603C1}" type="pres">
      <dgm:prSet presAssocID="{C4D28DBE-D0ED-4B9C-BF8F-34717B477431}" presName="aSpace2" presStyleCnt="0"/>
      <dgm:spPr/>
    </dgm:pt>
    <dgm:pt modelId="{AA28E5F5-5734-4E37-91B8-A88A5D6FB001}" type="pres">
      <dgm:prSet presAssocID="{5FF90525-7181-4C1F-BDCD-D5EC33D9BDA7}" presName="childNode" presStyleLbl="node1" presStyleIdx="6" presStyleCnt="12">
        <dgm:presLayoutVars>
          <dgm:bulletEnabled val="1"/>
        </dgm:presLayoutVars>
      </dgm:prSet>
      <dgm:spPr/>
      <dgm:t>
        <a:bodyPr/>
        <a:lstStyle/>
        <a:p>
          <a:endParaRPr lang="en-US"/>
        </a:p>
      </dgm:t>
    </dgm:pt>
    <dgm:pt modelId="{2D84D98A-F2C1-4744-9A4D-851FB08D8B30}" type="pres">
      <dgm:prSet presAssocID="{5FF90525-7181-4C1F-BDCD-D5EC33D9BDA7}" presName="aSpace2" presStyleCnt="0"/>
      <dgm:spPr/>
    </dgm:pt>
    <dgm:pt modelId="{C75259FB-4D30-40D0-968B-3FC549EE5355}" type="pres">
      <dgm:prSet presAssocID="{398C3291-2368-4C63-BE49-12334AD0B36E}" presName="childNode" presStyleLbl="node1" presStyleIdx="7" presStyleCnt="12">
        <dgm:presLayoutVars>
          <dgm:bulletEnabled val="1"/>
        </dgm:presLayoutVars>
      </dgm:prSet>
      <dgm:spPr/>
      <dgm:t>
        <a:bodyPr/>
        <a:lstStyle/>
        <a:p>
          <a:endParaRPr lang="en-US"/>
        </a:p>
      </dgm:t>
    </dgm:pt>
    <dgm:pt modelId="{CD94B23B-BF2D-499F-835F-E7EBCA124938}" type="pres">
      <dgm:prSet presAssocID="{8D0763E0-1297-4800-9B40-F4D0AD48FC07}" presName="aSpace" presStyleCnt="0"/>
      <dgm:spPr/>
    </dgm:pt>
    <dgm:pt modelId="{6F66C306-0FFB-4AFD-9D2D-E2B1CE9346EB}" type="pres">
      <dgm:prSet presAssocID="{3F1F11B7-3936-43C1-A951-3F5681FE9A31}" presName="compNode" presStyleCnt="0"/>
      <dgm:spPr/>
    </dgm:pt>
    <dgm:pt modelId="{0408F15F-46CA-4F01-935A-59E3637F62F3}" type="pres">
      <dgm:prSet presAssocID="{3F1F11B7-3936-43C1-A951-3F5681FE9A31}" presName="aNode" presStyleLbl="bgShp" presStyleIdx="2" presStyleCnt="3"/>
      <dgm:spPr/>
      <dgm:t>
        <a:bodyPr/>
        <a:lstStyle/>
        <a:p>
          <a:endParaRPr lang="en-US"/>
        </a:p>
      </dgm:t>
    </dgm:pt>
    <dgm:pt modelId="{EF821538-4FDC-436E-B473-769989B7B176}" type="pres">
      <dgm:prSet presAssocID="{3F1F11B7-3936-43C1-A951-3F5681FE9A31}" presName="textNode" presStyleLbl="bgShp" presStyleIdx="2" presStyleCnt="3"/>
      <dgm:spPr/>
      <dgm:t>
        <a:bodyPr/>
        <a:lstStyle/>
        <a:p>
          <a:endParaRPr lang="en-US"/>
        </a:p>
      </dgm:t>
    </dgm:pt>
    <dgm:pt modelId="{D12DB75D-1340-426D-9EB1-7D539CE44C1D}" type="pres">
      <dgm:prSet presAssocID="{3F1F11B7-3936-43C1-A951-3F5681FE9A31}" presName="compChildNode" presStyleCnt="0"/>
      <dgm:spPr/>
    </dgm:pt>
    <dgm:pt modelId="{1ED5FFC9-2CD2-4406-B9CC-089114F2A3C6}" type="pres">
      <dgm:prSet presAssocID="{3F1F11B7-3936-43C1-A951-3F5681FE9A31}" presName="theInnerList" presStyleCnt="0"/>
      <dgm:spPr/>
    </dgm:pt>
    <dgm:pt modelId="{64AEF2F1-19C9-4310-8195-4B686F6A6293}" type="pres">
      <dgm:prSet presAssocID="{72A3DBC4-5D99-4101-93D6-9A72FAF05C89}" presName="childNode" presStyleLbl="node1" presStyleIdx="8" presStyleCnt="12">
        <dgm:presLayoutVars>
          <dgm:bulletEnabled val="1"/>
        </dgm:presLayoutVars>
      </dgm:prSet>
      <dgm:spPr/>
      <dgm:t>
        <a:bodyPr/>
        <a:lstStyle/>
        <a:p>
          <a:endParaRPr lang="en-US"/>
        </a:p>
      </dgm:t>
    </dgm:pt>
    <dgm:pt modelId="{1DB6075F-1FEF-488D-AAEE-A75A5B7C92B6}" type="pres">
      <dgm:prSet presAssocID="{72A3DBC4-5D99-4101-93D6-9A72FAF05C89}" presName="aSpace2" presStyleCnt="0"/>
      <dgm:spPr/>
    </dgm:pt>
    <dgm:pt modelId="{23A4D8A3-CC1F-4EA9-A8E8-4829A79E4CE8}" type="pres">
      <dgm:prSet presAssocID="{B39BCE23-7008-4111-883D-78A32193C081}" presName="childNode" presStyleLbl="node1" presStyleIdx="9" presStyleCnt="12">
        <dgm:presLayoutVars>
          <dgm:bulletEnabled val="1"/>
        </dgm:presLayoutVars>
      </dgm:prSet>
      <dgm:spPr/>
      <dgm:t>
        <a:bodyPr/>
        <a:lstStyle/>
        <a:p>
          <a:endParaRPr lang="en-US"/>
        </a:p>
      </dgm:t>
    </dgm:pt>
    <dgm:pt modelId="{1C74C389-3D35-492A-ADC3-507BC5D1BAD3}" type="pres">
      <dgm:prSet presAssocID="{B39BCE23-7008-4111-883D-78A32193C081}" presName="aSpace2" presStyleCnt="0"/>
      <dgm:spPr/>
    </dgm:pt>
    <dgm:pt modelId="{2C7EE893-F923-4F8C-AE66-5D0CD4ECFD20}" type="pres">
      <dgm:prSet presAssocID="{8AADF772-5550-4FE9-A2DF-495900D81356}" presName="childNode" presStyleLbl="node1" presStyleIdx="10" presStyleCnt="12">
        <dgm:presLayoutVars>
          <dgm:bulletEnabled val="1"/>
        </dgm:presLayoutVars>
      </dgm:prSet>
      <dgm:spPr/>
      <dgm:t>
        <a:bodyPr/>
        <a:lstStyle/>
        <a:p>
          <a:endParaRPr lang="en-US"/>
        </a:p>
      </dgm:t>
    </dgm:pt>
    <dgm:pt modelId="{C45F46EF-500B-4D08-B2B5-EBE3D1616998}" type="pres">
      <dgm:prSet presAssocID="{8AADF772-5550-4FE9-A2DF-495900D81356}" presName="aSpace2" presStyleCnt="0"/>
      <dgm:spPr/>
    </dgm:pt>
    <dgm:pt modelId="{D07DE7CE-5ED2-487B-9A5F-0A1281E66BEC}" type="pres">
      <dgm:prSet presAssocID="{FB6E8872-AB69-4791-A2A6-C9839A6CD90B}" presName="childNode" presStyleLbl="node1" presStyleIdx="11" presStyleCnt="12">
        <dgm:presLayoutVars>
          <dgm:bulletEnabled val="1"/>
        </dgm:presLayoutVars>
      </dgm:prSet>
      <dgm:spPr/>
      <dgm:t>
        <a:bodyPr/>
        <a:lstStyle/>
        <a:p>
          <a:endParaRPr lang="en-US"/>
        </a:p>
      </dgm:t>
    </dgm:pt>
  </dgm:ptLst>
  <dgm:cxnLst>
    <dgm:cxn modelId="{336AB170-0A0B-42EF-B8CA-AB6F5DA7C127}" srcId="{3F1F11B7-3936-43C1-A951-3F5681FE9A31}" destId="{B39BCE23-7008-4111-883D-78A32193C081}" srcOrd="1" destOrd="0" parTransId="{06C4C87C-9EFC-45CD-A607-432EB7A5BD45}" sibTransId="{4427E486-BF95-4DB2-BB23-EB9D70C6BE2B}"/>
    <dgm:cxn modelId="{0B3B5AA3-8F9D-45F6-86B3-B664650823DC}" srcId="{E5A4A3F5-4CB9-4FC3-93CF-B84ED8180318}" destId="{F03D3A7A-9747-438B-BE4B-CA6D56DED601}" srcOrd="2" destOrd="0" parTransId="{F59B4409-74AD-4D70-B953-9964ED6524C8}" sibTransId="{EF7E3880-7D3E-4F39-92FB-21523E5630C4}"/>
    <dgm:cxn modelId="{96A40047-90E7-451E-AF19-6E47CA4F3048}" srcId="{E5A4A3F5-4CB9-4FC3-93CF-B84ED8180318}" destId="{E586140C-7363-4164-A96E-55FD68EF4972}" srcOrd="0" destOrd="0" parTransId="{8B04A407-03DE-4E99-9084-D9606F992A24}" sibTransId="{FD218521-4FAC-4764-8CAE-C328E7515722}"/>
    <dgm:cxn modelId="{DFAF5DC5-AF1C-9C42-AC4E-4F0A65269410}" type="presOf" srcId="{8D0763E0-1297-4800-9B40-F4D0AD48FC07}" destId="{F16ED880-A15E-4666-A72C-CAB315D1CA93}" srcOrd="0" destOrd="0" presId="urn:microsoft.com/office/officeart/2005/8/layout/lProcess2"/>
    <dgm:cxn modelId="{77EB5E71-33D3-3D4D-9B6B-7735D8CB7447}" type="presOf" srcId="{5FF90525-7181-4C1F-BDCD-D5EC33D9BDA7}" destId="{AA28E5F5-5734-4E37-91B8-A88A5D6FB001}" srcOrd="0" destOrd="0" presId="urn:microsoft.com/office/officeart/2005/8/layout/lProcess2"/>
    <dgm:cxn modelId="{1356C804-FB10-AF4E-B63D-A9D5675C87F0}" type="presOf" srcId="{72A3DBC4-5D99-4101-93D6-9A72FAF05C89}" destId="{64AEF2F1-19C9-4310-8195-4B686F6A6293}" srcOrd="0" destOrd="0" presId="urn:microsoft.com/office/officeart/2005/8/layout/lProcess2"/>
    <dgm:cxn modelId="{B9A2DE1C-34C1-8E4F-B00A-921ECB628F80}" type="presOf" srcId="{D6659432-2956-45E5-8B2F-D2B68B10C56B}" destId="{3C4FB952-E8DA-4AF9-83FC-FF487333A11D}" srcOrd="0" destOrd="0" presId="urn:microsoft.com/office/officeart/2005/8/layout/lProcess2"/>
    <dgm:cxn modelId="{F2C84C49-1B6E-41A5-BD12-088CFD72D4B7}" srcId="{E5A4A3F5-4CB9-4FC3-93CF-B84ED8180318}" destId="{D6659432-2956-45E5-8B2F-D2B68B10C56B}" srcOrd="1" destOrd="0" parTransId="{977D76DF-C48D-4B11-A81A-2B71ABA2BE8D}" sibTransId="{7DDC6B6E-640A-440C-8968-C9062C32721B}"/>
    <dgm:cxn modelId="{A0D8F4BB-19B7-4AC1-9C72-709BC0153857}" srcId="{3F1F11B7-3936-43C1-A951-3F5681FE9A31}" destId="{FB6E8872-AB69-4791-A2A6-C9839A6CD90B}" srcOrd="3" destOrd="0" parTransId="{EB6F4B51-70EC-4479-A07E-9FA670B6DEC7}" sibTransId="{0E9E2BAD-4267-4B28-9F27-EDE7BCD343E1}"/>
    <dgm:cxn modelId="{FD7CDF31-52CE-3A41-BA3D-27EE75D40513}" type="presOf" srcId="{C4D28DBE-D0ED-4B9C-BF8F-34717B477431}" destId="{7CD139BC-5282-43CE-89CC-E9D9C2A3A855}" srcOrd="0" destOrd="0" presId="urn:microsoft.com/office/officeart/2005/8/layout/lProcess2"/>
    <dgm:cxn modelId="{DDB34C40-8FF2-483C-8F91-0FA372603336}" srcId="{CBCA676F-A9CC-4E6D-9AAD-AEC8DA708F95}" destId="{E5A4A3F5-4CB9-4FC3-93CF-B84ED8180318}" srcOrd="0" destOrd="0" parTransId="{D9CC3AA6-31A5-4452-8DEC-4BEE214F66D5}" sibTransId="{7FEDF019-2D8D-46E6-84E6-B339A9EB2C20}"/>
    <dgm:cxn modelId="{D9D99A7D-09EF-4837-84AB-500DEB1A5C99}" srcId="{CBCA676F-A9CC-4E6D-9AAD-AEC8DA708F95}" destId="{3F1F11B7-3936-43C1-A951-3F5681FE9A31}" srcOrd="2" destOrd="0" parTransId="{6EE1F521-5AD3-4B94-BDE7-6D280A32B2EF}" sibTransId="{B6DDC278-C38F-4681-80ED-C135C0D70065}"/>
    <dgm:cxn modelId="{3C4CA137-76E7-493D-838A-D60EE212E521}" srcId="{8D0763E0-1297-4800-9B40-F4D0AD48FC07}" destId="{398C3291-2368-4C63-BE49-12334AD0B36E}" srcOrd="3" destOrd="0" parTransId="{49CEC4A6-6898-4B1C-A820-256A74B49429}" sibTransId="{3FDF7FFF-3A31-42FC-8038-1C3867C224A8}"/>
    <dgm:cxn modelId="{F8369403-CE1E-4C83-8190-3EAF02FDB833}" srcId="{8D0763E0-1297-4800-9B40-F4D0AD48FC07}" destId="{C4D28DBE-D0ED-4B9C-BF8F-34717B477431}" srcOrd="1" destOrd="0" parTransId="{F0FFF320-9C88-4120-830F-730C175921D4}" sibTransId="{A4D0FB3C-9AD6-47CF-8B99-448D21DB5B80}"/>
    <dgm:cxn modelId="{6D7604AD-B534-D442-B963-4670F4612B5F}" type="presOf" srcId="{CBCA676F-A9CC-4E6D-9AAD-AEC8DA708F95}" destId="{F16DE611-7E87-4578-AF2B-2AFD1C6A5D9C}" srcOrd="0" destOrd="0" presId="urn:microsoft.com/office/officeart/2005/8/layout/lProcess2"/>
    <dgm:cxn modelId="{8A6CB64A-47BB-844E-997F-C47C0B4811D7}" type="presOf" srcId="{08AB56E3-9B63-41B3-A874-3C17886B8A51}" destId="{87D911E9-0E8D-40AD-9958-84821F7E7CB1}" srcOrd="0" destOrd="0" presId="urn:microsoft.com/office/officeart/2005/8/layout/lProcess2"/>
    <dgm:cxn modelId="{40F88A2A-C29E-7E4B-8314-34E03C20DE8C}" type="presOf" srcId="{E586140C-7363-4164-A96E-55FD68EF4972}" destId="{60598490-4278-4C4E-A50E-6A9F3F5934FF}" srcOrd="0" destOrd="0" presId="urn:microsoft.com/office/officeart/2005/8/layout/lProcess2"/>
    <dgm:cxn modelId="{35840BEB-B80A-4F4E-BBA6-16BAFCB6337C}" srcId="{CBCA676F-A9CC-4E6D-9AAD-AEC8DA708F95}" destId="{8D0763E0-1297-4800-9B40-F4D0AD48FC07}" srcOrd="1" destOrd="0" parTransId="{B6FC4D05-1256-4F57-B5A7-EC2AA886DCCA}" sibTransId="{0331313E-D3A3-4F3F-9495-0CDF9C895974}"/>
    <dgm:cxn modelId="{3C8DF865-CF39-B241-BAEF-0EE5C88B26AF}" type="presOf" srcId="{71F4BB6D-F57D-4538-B6B6-F8B9F09E5BC4}" destId="{3291EAFD-8BD3-430F-B850-E642E719A94A}" srcOrd="0" destOrd="0" presId="urn:microsoft.com/office/officeart/2005/8/layout/lProcess2"/>
    <dgm:cxn modelId="{04985041-71A8-4156-93A6-6743C7D70745}" srcId="{3F1F11B7-3936-43C1-A951-3F5681FE9A31}" destId="{72A3DBC4-5D99-4101-93D6-9A72FAF05C89}" srcOrd="0" destOrd="0" parTransId="{75654327-912B-4A53-9AD5-4208CB03219E}" sibTransId="{B12AAACB-692A-4F22-9B6D-EB49893CCC94}"/>
    <dgm:cxn modelId="{F0B47D20-0D87-9F48-9696-7CF62FCB4822}" type="presOf" srcId="{3F1F11B7-3936-43C1-A951-3F5681FE9A31}" destId="{EF821538-4FDC-436E-B473-769989B7B176}" srcOrd="1" destOrd="0" presId="urn:microsoft.com/office/officeart/2005/8/layout/lProcess2"/>
    <dgm:cxn modelId="{D75A4F2A-8502-674C-875C-087640FA160B}" type="presOf" srcId="{3F1F11B7-3936-43C1-A951-3F5681FE9A31}" destId="{0408F15F-46CA-4F01-935A-59E3637F62F3}" srcOrd="0" destOrd="0" presId="urn:microsoft.com/office/officeart/2005/8/layout/lProcess2"/>
    <dgm:cxn modelId="{3BCDA34A-1111-C542-88BF-741393466985}" type="presOf" srcId="{8D0763E0-1297-4800-9B40-F4D0AD48FC07}" destId="{A6CCDCBD-ECBE-40D6-BAAB-E00D3D62A933}" srcOrd="1" destOrd="0" presId="urn:microsoft.com/office/officeart/2005/8/layout/lProcess2"/>
    <dgm:cxn modelId="{266462CB-6D40-4995-9F37-4ACCCACE076A}" srcId="{3F1F11B7-3936-43C1-A951-3F5681FE9A31}" destId="{8AADF772-5550-4FE9-A2DF-495900D81356}" srcOrd="2" destOrd="0" parTransId="{B1304C3F-A3B3-487A-918F-810F09ED0654}" sibTransId="{341967EA-F793-4CB8-93B5-0AE19F87C698}"/>
    <dgm:cxn modelId="{9FBA49E8-7801-AC48-9B18-18AB18724A42}" type="presOf" srcId="{398C3291-2368-4C63-BE49-12334AD0B36E}" destId="{C75259FB-4D30-40D0-968B-3FC549EE5355}" srcOrd="0" destOrd="0" presId="urn:microsoft.com/office/officeart/2005/8/layout/lProcess2"/>
    <dgm:cxn modelId="{109E806E-455E-E248-8576-EC6C6EBD549A}" type="presOf" srcId="{F03D3A7A-9747-438B-BE4B-CA6D56DED601}" destId="{455E4036-9ACB-4A54-915B-E0F49B4380E1}" srcOrd="0" destOrd="0" presId="urn:microsoft.com/office/officeart/2005/8/layout/lProcess2"/>
    <dgm:cxn modelId="{5513FD7D-0D67-E442-8275-D00018658BBB}" type="presOf" srcId="{E5A4A3F5-4CB9-4FC3-93CF-B84ED8180318}" destId="{FB05FA4B-41C0-4E67-987D-305CDAE80F9B}" srcOrd="1" destOrd="0" presId="urn:microsoft.com/office/officeart/2005/8/layout/lProcess2"/>
    <dgm:cxn modelId="{2834C11F-7CCE-3B41-AEAD-0B90E51527FF}" type="presOf" srcId="{8AADF772-5550-4FE9-A2DF-495900D81356}" destId="{2C7EE893-F923-4F8C-AE66-5D0CD4ECFD20}" srcOrd="0" destOrd="0" presId="urn:microsoft.com/office/officeart/2005/8/layout/lProcess2"/>
    <dgm:cxn modelId="{E0E7984F-30A9-6D43-9E23-E920C05439A5}" type="presOf" srcId="{B39BCE23-7008-4111-883D-78A32193C081}" destId="{23A4D8A3-CC1F-4EA9-A8E8-4829A79E4CE8}" srcOrd="0" destOrd="0" presId="urn:microsoft.com/office/officeart/2005/8/layout/lProcess2"/>
    <dgm:cxn modelId="{702AA2BC-CB31-4406-A51C-57BC00161B7E}" srcId="{8D0763E0-1297-4800-9B40-F4D0AD48FC07}" destId="{08AB56E3-9B63-41B3-A874-3C17886B8A51}" srcOrd="0" destOrd="0" parTransId="{D396E483-24FF-4F38-B81A-76B289A6166C}" sibTransId="{25B3639B-8C23-4285-BAF3-7BA63E33F22B}"/>
    <dgm:cxn modelId="{E0C6299B-BD60-584F-BE4A-D9436093B9C7}" type="presOf" srcId="{E5A4A3F5-4CB9-4FC3-93CF-B84ED8180318}" destId="{3D33A4AA-5CB6-464E-9840-B0136EE5C14F}" srcOrd="0" destOrd="0" presId="urn:microsoft.com/office/officeart/2005/8/layout/lProcess2"/>
    <dgm:cxn modelId="{82CA39CA-8483-4FDC-94B8-6C53A3EC6EA6}" srcId="{E5A4A3F5-4CB9-4FC3-93CF-B84ED8180318}" destId="{71F4BB6D-F57D-4538-B6B6-F8B9F09E5BC4}" srcOrd="3" destOrd="0" parTransId="{691D9623-69C3-49A0-B939-E83D7371417D}" sibTransId="{20E8D179-08AA-41CC-8810-4F0ABB89315D}"/>
    <dgm:cxn modelId="{CB186435-72B5-0C42-B977-9C3F0D2ACD53}" type="presOf" srcId="{FB6E8872-AB69-4791-A2A6-C9839A6CD90B}" destId="{D07DE7CE-5ED2-487B-9A5F-0A1281E66BEC}" srcOrd="0" destOrd="0" presId="urn:microsoft.com/office/officeart/2005/8/layout/lProcess2"/>
    <dgm:cxn modelId="{026051B7-B110-4C4F-B86D-5FF9136F35D8}" srcId="{8D0763E0-1297-4800-9B40-F4D0AD48FC07}" destId="{5FF90525-7181-4C1F-BDCD-D5EC33D9BDA7}" srcOrd="2" destOrd="0" parTransId="{FCD19CF9-E497-4C6B-8322-B2A58D9FAE0B}" sibTransId="{C5554AB4-F5D8-4881-93E9-59C8D479FFD8}"/>
    <dgm:cxn modelId="{5C38183D-E995-9B45-967F-B3AB6070E85E}" type="presParOf" srcId="{F16DE611-7E87-4578-AF2B-2AFD1C6A5D9C}" destId="{CCCB5B9A-C127-46D5-BA3C-028519A5B7A8}" srcOrd="0" destOrd="0" presId="urn:microsoft.com/office/officeart/2005/8/layout/lProcess2"/>
    <dgm:cxn modelId="{C3F8CE68-11FB-4347-9691-3C3B9D597522}" type="presParOf" srcId="{CCCB5B9A-C127-46D5-BA3C-028519A5B7A8}" destId="{3D33A4AA-5CB6-464E-9840-B0136EE5C14F}" srcOrd="0" destOrd="0" presId="urn:microsoft.com/office/officeart/2005/8/layout/lProcess2"/>
    <dgm:cxn modelId="{1161DE34-54D9-EF46-AAF3-10295AFD3B4D}" type="presParOf" srcId="{CCCB5B9A-C127-46D5-BA3C-028519A5B7A8}" destId="{FB05FA4B-41C0-4E67-987D-305CDAE80F9B}" srcOrd="1" destOrd="0" presId="urn:microsoft.com/office/officeart/2005/8/layout/lProcess2"/>
    <dgm:cxn modelId="{540807D4-C457-5544-AD40-689E702C2207}" type="presParOf" srcId="{CCCB5B9A-C127-46D5-BA3C-028519A5B7A8}" destId="{2DD34E43-5EED-4C0F-997D-2B808418A876}" srcOrd="2" destOrd="0" presId="urn:microsoft.com/office/officeart/2005/8/layout/lProcess2"/>
    <dgm:cxn modelId="{DCCC9290-3EF7-F347-BF5C-EAD534127394}" type="presParOf" srcId="{2DD34E43-5EED-4C0F-997D-2B808418A876}" destId="{AFE64289-3C32-478F-9948-EAC84C6BB97E}" srcOrd="0" destOrd="0" presId="urn:microsoft.com/office/officeart/2005/8/layout/lProcess2"/>
    <dgm:cxn modelId="{10AFC82F-D3BE-784D-BCBF-67956EBB3B22}" type="presParOf" srcId="{AFE64289-3C32-478F-9948-EAC84C6BB97E}" destId="{60598490-4278-4C4E-A50E-6A9F3F5934FF}" srcOrd="0" destOrd="0" presId="urn:microsoft.com/office/officeart/2005/8/layout/lProcess2"/>
    <dgm:cxn modelId="{D209D7EA-2E72-7840-A289-C838C44F1096}" type="presParOf" srcId="{AFE64289-3C32-478F-9948-EAC84C6BB97E}" destId="{AB7D479E-0A10-49EE-9781-441C23BE04B3}" srcOrd="1" destOrd="0" presId="urn:microsoft.com/office/officeart/2005/8/layout/lProcess2"/>
    <dgm:cxn modelId="{ABEBFE9D-5AB7-2D4D-AB3C-0BA092426D29}" type="presParOf" srcId="{AFE64289-3C32-478F-9948-EAC84C6BB97E}" destId="{3C4FB952-E8DA-4AF9-83FC-FF487333A11D}" srcOrd="2" destOrd="0" presId="urn:microsoft.com/office/officeart/2005/8/layout/lProcess2"/>
    <dgm:cxn modelId="{AE60E49D-0D44-8C4E-AF82-2549FDA7C93F}" type="presParOf" srcId="{AFE64289-3C32-478F-9948-EAC84C6BB97E}" destId="{B3B5490E-086B-4F28-B37A-4C52985522CA}" srcOrd="3" destOrd="0" presId="urn:microsoft.com/office/officeart/2005/8/layout/lProcess2"/>
    <dgm:cxn modelId="{C74F9D20-62B3-D641-8F09-52E005DC5535}" type="presParOf" srcId="{AFE64289-3C32-478F-9948-EAC84C6BB97E}" destId="{455E4036-9ACB-4A54-915B-E0F49B4380E1}" srcOrd="4" destOrd="0" presId="urn:microsoft.com/office/officeart/2005/8/layout/lProcess2"/>
    <dgm:cxn modelId="{3D778383-7F98-2347-BFCA-19D79D4EA929}" type="presParOf" srcId="{AFE64289-3C32-478F-9948-EAC84C6BB97E}" destId="{66E53A0F-0C6D-4CF8-8733-9F6D778443F9}" srcOrd="5" destOrd="0" presId="urn:microsoft.com/office/officeart/2005/8/layout/lProcess2"/>
    <dgm:cxn modelId="{B8286343-B4C0-534D-B849-B83F726ECDB5}" type="presParOf" srcId="{AFE64289-3C32-478F-9948-EAC84C6BB97E}" destId="{3291EAFD-8BD3-430F-B850-E642E719A94A}" srcOrd="6" destOrd="0" presId="urn:microsoft.com/office/officeart/2005/8/layout/lProcess2"/>
    <dgm:cxn modelId="{3A5BAA81-ADB1-134D-A988-3D5714907DEF}" type="presParOf" srcId="{F16DE611-7E87-4578-AF2B-2AFD1C6A5D9C}" destId="{0E32362D-6030-4D65-A505-4E68820E757C}" srcOrd="1" destOrd="0" presId="urn:microsoft.com/office/officeart/2005/8/layout/lProcess2"/>
    <dgm:cxn modelId="{38AAD37F-F5FA-9349-BF8C-F2533C34BE09}" type="presParOf" srcId="{F16DE611-7E87-4578-AF2B-2AFD1C6A5D9C}" destId="{B73089BD-7FF3-4E96-A970-A58AA359368C}" srcOrd="2" destOrd="0" presId="urn:microsoft.com/office/officeart/2005/8/layout/lProcess2"/>
    <dgm:cxn modelId="{8CB69E42-AD8A-1F43-BE07-E90D35385B4E}" type="presParOf" srcId="{B73089BD-7FF3-4E96-A970-A58AA359368C}" destId="{F16ED880-A15E-4666-A72C-CAB315D1CA93}" srcOrd="0" destOrd="0" presId="urn:microsoft.com/office/officeart/2005/8/layout/lProcess2"/>
    <dgm:cxn modelId="{5F0E7130-D6D6-C947-AFEC-EDB2CDA40625}" type="presParOf" srcId="{B73089BD-7FF3-4E96-A970-A58AA359368C}" destId="{A6CCDCBD-ECBE-40D6-BAAB-E00D3D62A933}" srcOrd="1" destOrd="0" presId="urn:microsoft.com/office/officeart/2005/8/layout/lProcess2"/>
    <dgm:cxn modelId="{2CA05773-1C24-9B4D-87B4-659D6707FCAD}" type="presParOf" srcId="{B73089BD-7FF3-4E96-A970-A58AA359368C}" destId="{2D46A7E1-B289-4F9B-9BFE-D06524026930}" srcOrd="2" destOrd="0" presId="urn:microsoft.com/office/officeart/2005/8/layout/lProcess2"/>
    <dgm:cxn modelId="{2211B86A-4EFE-D646-8B63-BD8C13776316}" type="presParOf" srcId="{2D46A7E1-B289-4F9B-9BFE-D06524026930}" destId="{787B6B06-616A-4A89-BDA2-96942164C860}" srcOrd="0" destOrd="0" presId="urn:microsoft.com/office/officeart/2005/8/layout/lProcess2"/>
    <dgm:cxn modelId="{5140188B-9577-E648-9F04-BED0B41FAAEA}" type="presParOf" srcId="{787B6B06-616A-4A89-BDA2-96942164C860}" destId="{87D911E9-0E8D-40AD-9958-84821F7E7CB1}" srcOrd="0" destOrd="0" presId="urn:microsoft.com/office/officeart/2005/8/layout/lProcess2"/>
    <dgm:cxn modelId="{ABA82783-A912-654F-9DFC-FBAEC9E79EAD}" type="presParOf" srcId="{787B6B06-616A-4A89-BDA2-96942164C860}" destId="{A9B36C29-1891-4D45-9426-C111E47BE5BF}" srcOrd="1" destOrd="0" presId="urn:microsoft.com/office/officeart/2005/8/layout/lProcess2"/>
    <dgm:cxn modelId="{75D4095E-4897-7C4F-B32C-F1174BC1DE68}" type="presParOf" srcId="{787B6B06-616A-4A89-BDA2-96942164C860}" destId="{7CD139BC-5282-43CE-89CC-E9D9C2A3A855}" srcOrd="2" destOrd="0" presId="urn:microsoft.com/office/officeart/2005/8/layout/lProcess2"/>
    <dgm:cxn modelId="{4682BCD5-C920-F242-8A04-8C6D58B76E91}" type="presParOf" srcId="{787B6B06-616A-4A89-BDA2-96942164C860}" destId="{6A4E1351-CDE9-45B4-94B9-124BDFC603C1}" srcOrd="3" destOrd="0" presId="urn:microsoft.com/office/officeart/2005/8/layout/lProcess2"/>
    <dgm:cxn modelId="{185FC285-00AD-4E42-93DA-648854EBA4FF}" type="presParOf" srcId="{787B6B06-616A-4A89-BDA2-96942164C860}" destId="{AA28E5F5-5734-4E37-91B8-A88A5D6FB001}" srcOrd="4" destOrd="0" presId="urn:microsoft.com/office/officeart/2005/8/layout/lProcess2"/>
    <dgm:cxn modelId="{71979EBE-FE0A-3146-8705-04CA754DDD65}" type="presParOf" srcId="{787B6B06-616A-4A89-BDA2-96942164C860}" destId="{2D84D98A-F2C1-4744-9A4D-851FB08D8B30}" srcOrd="5" destOrd="0" presId="urn:microsoft.com/office/officeart/2005/8/layout/lProcess2"/>
    <dgm:cxn modelId="{842DC011-8508-9241-97D6-1F516CC3566F}" type="presParOf" srcId="{787B6B06-616A-4A89-BDA2-96942164C860}" destId="{C75259FB-4D30-40D0-968B-3FC549EE5355}" srcOrd="6" destOrd="0" presId="urn:microsoft.com/office/officeart/2005/8/layout/lProcess2"/>
    <dgm:cxn modelId="{2EAC766E-9D8F-CB44-A0ED-9C05AA8B9A6A}" type="presParOf" srcId="{F16DE611-7E87-4578-AF2B-2AFD1C6A5D9C}" destId="{CD94B23B-BF2D-499F-835F-E7EBCA124938}" srcOrd="3" destOrd="0" presId="urn:microsoft.com/office/officeart/2005/8/layout/lProcess2"/>
    <dgm:cxn modelId="{FD622365-2F5F-3841-92A6-0A703DA326E7}" type="presParOf" srcId="{F16DE611-7E87-4578-AF2B-2AFD1C6A5D9C}" destId="{6F66C306-0FFB-4AFD-9D2D-E2B1CE9346EB}" srcOrd="4" destOrd="0" presId="urn:microsoft.com/office/officeart/2005/8/layout/lProcess2"/>
    <dgm:cxn modelId="{B293E102-A381-1C4A-83C7-AC5A6DC360FC}" type="presParOf" srcId="{6F66C306-0FFB-4AFD-9D2D-E2B1CE9346EB}" destId="{0408F15F-46CA-4F01-935A-59E3637F62F3}" srcOrd="0" destOrd="0" presId="urn:microsoft.com/office/officeart/2005/8/layout/lProcess2"/>
    <dgm:cxn modelId="{7578C10C-94EE-7243-9AA3-564F2D2A5CD3}" type="presParOf" srcId="{6F66C306-0FFB-4AFD-9D2D-E2B1CE9346EB}" destId="{EF821538-4FDC-436E-B473-769989B7B176}" srcOrd="1" destOrd="0" presId="urn:microsoft.com/office/officeart/2005/8/layout/lProcess2"/>
    <dgm:cxn modelId="{7A8B6BED-E783-374D-B56A-FBBCFC4E1681}" type="presParOf" srcId="{6F66C306-0FFB-4AFD-9D2D-E2B1CE9346EB}" destId="{D12DB75D-1340-426D-9EB1-7D539CE44C1D}" srcOrd="2" destOrd="0" presId="urn:microsoft.com/office/officeart/2005/8/layout/lProcess2"/>
    <dgm:cxn modelId="{971D97E6-0AD5-9940-A0F0-A32C1275EE44}" type="presParOf" srcId="{D12DB75D-1340-426D-9EB1-7D539CE44C1D}" destId="{1ED5FFC9-2CD2-4406-B9CC-089114F2A3C6}" srcOrd="0" destOrd="0" presId="urn:microsoft.com/office/officeart/2005/8/layout/lProcess2"/>
    <dgm:cxn modelId="{7EEFE962-9C0E-094D-A66A-D4D1378EAB5C}" type="presParOf" srcId="{1ED5FFC9-2CD2-4406-B9CC-089114F2A3C6}" destId="{64AEF2F1-19C9-4310-8195-4B686F6A6293}" srcOrd="0" destOrd="0" presId="urn:microsoft.com/office/officeart/2005/8/layout/lProcess2"/>
    <dgm:cxn modelId="{4A73559C-04E4-F34B-B888-2EB407E78170}" type="presParOf" srcId="{1ED5FFC9-2CD2-4406-B9CC-089114F2A3C6}" destId="{1DB6075F-1FEF-488D-AAEE-A75A5B7C92B6}" srcOrd="1" destOrd="0" presId="urn:microsoft.com/office/officeart/2005/8/layout/lProcess2"/>
    <dgm:cxn modelId="{9B87BA79-18BD-5145-A2AC-21D18355D875}" type="presParOf" srcId="{1ED5FFC9-2CD2-4406-B9CC-089114F2A3C6}" destId="{23A4D8A3-CC1F-4EA9-A8E8-4829A79E4CE8}" srcOrd="2" destOrd="0" presId="urn:microsoft.com/office/officeart/2005/8/layout/lProcess2"/>
    <dgm:cxn modelId="{33D37C35-ECA3-2A45-B178-2DDDD12C6FA9}" type="presParOf" srcId="{1ED5FFC9-2CD2-4406-B9CC-089114F2A3C6}" destId="{1C74C389-3D35-492A-ADC3-507BC5D1BAD3}" srcOrd="3" destOrd="0" presId="urn:microsoft.com/office/officeart/2005/8/layout/lProcess2"/>
    <dgm:cxn modelId="{2BB0045B-E6B3-474B-A7A1-A3093671CE3E}" type="presParOf" srcId="{1ED5FFC9-2CD2-4406-B9CC-089114F2A3C6}" destId="{2C7EE893-F923-4F8C-AE66-5D0CD4ECFD20}" srcOrd="4" destOrd="0" presId="urn:microsoft.com/office/officeart/2005/8/layout/lProcess2"/>
    <dgm:cxn modelId="{F02CA209-1863-1547-AD4D-BE94D0192242}" type="presParOf" srcId="{1ED5FFC9-2CD2-4406-B9CC-089114F2A3C6}" destId="{C45F46EF-500B-4D08-B2B5-EBE3D1616998}" srcOrd="5" destOrd="0" presId="urn:microsoft.com/office/officeart/2005/8/layout/lProcess2"/>
    <dgm:cxn modelId="{53FB9237-CF6A-5B43-AFB8-AD67B462F2D8}" type="presParOf" srcId="{1ED5FFC9-2CD2-4406-B9CC-089114F2A3C6}" destId="{D07DE7CE-5ED2-487B-9A5F-0A1281E66BEC}" srcOrd="6"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23EBB00-EE5C-B646-807B-6EFC87B97F1C}" type="doc">
      <dgm:prSet loTypeId="urn:microsoft.com/office/officeart/2005/8/layout/cycle2" loCatId="" qsTypeId="urn:microsoft.com/office/officeart/2005/8/quickstyle/simple4" qsCatId="simple" csTypeId="urn:microsoft.com/office/officeart/2005/8/colors/accent1_2" csCatId="accent1" phldr="1"/>
      <dgm:spPr/>
      <dgm:t>
        <a:bodyPr/>
        <a:lstStyle/>
        <a:p>
          <a:endParaRPr lang="en-US"/>
        </a:p>
      </dgm:t>
    </dgm:pt>
    <dgm:pt modelId="{F070B060-C6DA-E741-8EED-2E78C2D5AD9E}">
      <dgm:prSet phldrT="[Text]" custT="1"/>
      <dgm:spPr/>
      <dgm:t>
        <a:bodyPr/>
        <a:lstStyle/>
        <a:p>
          <a:r>
            <a:rPr lang="en-US" sz="1400" dirty="0" smtClean="0">
              <a:solidFill>
                <a:srgbClr val="FFFFFF"/>
              </a:solidFill>
            </a:rPr>
            <a:t>Input</a:t>
          </a:r>
          <a:endParaRPr lang="en-US" sz="1400" dirty="0">
            <a:solidFill>
              <a:srgbClr val="FFFFFF"/>
            </a:solidFill>
          </a:endParaRPr>
        </a:p>
      </dgm:t>
    </dgm:pt>
    <dgm:pt modelId="{DE4220AD-E75B-F64B-AF46-275CCEF12C2F}" type="parTrans" cxnId="{1E438AA0-13F1-684E-8942-7885A0F52EE0}">
      <dgm:prSet/>
      <dgm:spPr/>
      <dgm:t>
        <a:bodyPr/>
        <a:lstStyle/>
        <a:p>
          <a:endParaRPr lang="en-US"/>
        </a:p>
      </dgm:t>
    </dgm:pt>
    <dgm:pt modelId="{0A8302E9-829D-D041-BB87-CB052261AA16}" type="sibTrans" cxnId="{1E438AA0-13F1-684E-8942-7885A0F52EE0}">
      <dgm:prSet/>
      <dgm:spPr/>
      <dgm:t>
        <a:bodyPr/>
        <a:lstStyle/>
        <a:p>
          <a:endParaRPr lang="en-US"/>
        </a:p>
      </dgm:t>
    </dgm:pt>
    <dgm:pt modelId="{EB0F9B61-97C5-0242-BA18-546DD0F956A8}">
      <dgm:prSet phldrT="[Text]" custT="1"/>
      <dgm:spPr/>
      <dgm:t>
        <a:bodyPr/>
        <a:lstStyle/>
        <a:p>
          <a:r>
            <a:rPr lang="en-US" sz="1400" dirty="0" smtClean="0">
              <a:solidFill>
                <a:srgbClr val="FFFFFF"/>
              </a:solidFill>
            </a:rPr>
            <a:t>Activity</a:t>
          </a:r>
          <a:endParaRPr lang="en-US" sz="1400" dirty="0">
            <a:solidFill>
              <a:srgbClr val="FFFFFF"/>
            </a:solidFill>
          </a:endParaRPr>
        </a:p>
      </dgm:t>
    </dgm:pt>
    <dgm:pt modelId="{CD667DAB-8FB9-C740-B2A1-939174180889}" type="parTrans" cxnId="{1078DF4D-80E7-BC49-93EA-5554D65B5C4A}">
      <dgm:prSet/>
      <dgm:spPr/>
      <dgm:t>
        <a:bodyPr/>
        <a:lstStyle/>
        <a:p>
          <a:endParaRPr lang="en-US"/>
        </a:p>
      </dgm:t>
    </dgm:pt>
    <dgm:pt modelId="{178A3F54-55AF-D942-9DE4-7DF4066F6D18}" type="sibTrans" cxnId="{1078DF4D-80E7-BC49-93EA-5554D65B5C4A}">
      <dgm:prSet/>
      <dgm:spPr/>
      <dgm:t>
        <a:bodyPr/>
        <a:lstStyle/>
        <a:p>
          <a:endParaRPr lang="en-US"/>
        </a:p>
      </dgm:t>
    </dgm:pt>
    <dgm:pt modelId="{6D2C8166-F615-B643-A9F0-87A42CAB5F61}">
      <dgm:prSet phldrT="[Text]" custT="1"/>
      <dgm:spPr/>
      <dgm:t>
        <a:bodyPr/>
        <a:lstStyle/>
        <a:p>
          <a:r>
            <a:rPr lang="en-US" sz="1400" dirty="0" smtClean="0">
              <a:solidFill>
                <a:srgbClr val="FFFFFF"/>
              </a:solidFill>
            </a:rPr>
            <a:t>Output</a:t>
          </a:r>
          <a:endParaRPr lang="en-US" sz="1400" dirty="0">
            <a:solidFill>
              <a:srgbClr val="FFFFFF"/>
            </a:solidFill>
          </a:endParaRPr>
        </a:p>
      </dgm:t>
    </dgm:pt>
    <dgm:pt modelId="{A9D81F9F-C978-F24D-AC80-F70D03462273}" type="parTrans" cxnId="{762F81A2-0A97-BA4E-8293-886FF7065012}">
      <dgm:prSet/>
      <dgm:spPr/>
      <dgm:t>
        <a:bodyPr/>
        <a:lstStyle/>
        <a:p>
          <a:endParaRPr lang="en-US"/>
        </a:p>
      </dgm:t>
    </dgm:pt>
    <dgm:pt modelId="{940ED7A6-EF3D-3746-B0EC-DF796B42BD5F}" type="sibTrans" cxnId="{762F81A2-0A97-BA4E-8293-886FF7065012}">
      <dgm:prSet/>
      <dgm:spPr/>
      <dgm:t>
        <a:bodyPr/>
        <a:lstStyle/>
        <a:p>
          <a:endParaRPr lang="en-US"/>
        </a:p>
      </dgm:t>
    </dgm:pt>
    <dgm:pt modelId="{399131BC-A37F-B04C-B88B-0C537DF76135}">
      <dgm:prSet phldrT="[Text]" custT="1"/>
      <dgm:spPr/>
      <dgm:t>
        <a:bodyPr/>
        <a:lstStyle/>
        <a:p>
          <a:r>
            <a:rPr lang="en-US" sz="1400" dirty="0" smtClean="0">
              <a:solidFill>
                <a:srgbClr val="FFFFFF"/>
              </a:solidFill>
            </a:rPr>
            <a:t>Outcome</a:t>
          </a:r>
          <a:endParaRPr lang="en-US" sz="1400" dirty="0">
            <a:solidFill>
              <a:srgbClr val="FFFFFF"/>
            </a:solidFill>
          </a:endParaRPr>
        </a:p>
      </dgm:t>
    </dgm:pt>
    <dgm:pt modelId="{12C1B004-F54F-9341-820E-086489CE59F0}" type="parTrans" cxnId="{C98AABC8-7E37-6742-B937-8F9FD38241F8}">
      <dgm:prSet/>
      <dgm:spPr/>
      <dgm:t>
        <a:bodyPr/>
        <a:lstStyle/>
        <a:p>
          <a:endParaRPr lang="en-US"/>
        </a:p>
      </dgm:t>
    </dgm:pt>
    <dgm:pt modelId="{10821310-3A3B-8340-A530-26225EA79E08}" type="sibTrans" cxnId="{C98AABC8-7E37-6742-B937-8F9FD38241F8}">
      <dgm:prSet/>
      <dgm:spPr/>
      <dgm:t>
        <a:bodyPr/>
        <a:lstStyle/>
        <a:p>
          <a:endParaRPr lang="en-US"/>
        </a:p>
      </dgm:t>
    </dgm:pt>
    <dgm:pt modelId="{19A2F145-169C-A041-81B5-C0272EECD671}">
      <dgm:prSet phldrT="[Text]" custT="1"/>
      <dgm:spPr/>
      <dgm:t>
        <a:bodyPr/>
        <a:lstStyle/>
        <a:p>
          <a:r>
            <a:rPr lang="en-US" sz="1400" dirty="0" smtClean="0">
              <a:solidFill>
                <a:schemeClr val="bg1"/>
              </a:solidFill>
            </a:rPr>
            <a:t>Assess</a:t>
          </a:r>
          <a:endParaRPr lang="en-US" sz="1400" dirty="0">
            <a:solidFill>
              <a:schemeClr val="bg1"/>
            </a:solidFill>
          </a:endParaRPr>
        </a:p>
      </dgm:t>
    </dgm:pt>
    <dgm:pt modelId="{F98EC938-9D6D-424F-8157-C3C899B88DC0}" type="parTrans" cxnId="{D5799E28-38EA-5F4E-8A0E-F44E48A0B14D}">
      <dgm:prSet/>
      <dgm:spPr/>
      <dgm:t>
        <a:bodyPr/>
        <a:lstStyle/>
        <a:p>
          <a:endParaRPr lang="en-US"/>
        </a:p>
      </dgm:t>
    </dgm:pt>
    <dgm:pt modelId="{59A2D41F-0287-FD42-949B-4CCF48C1775D}" type="sibTrans" cxnId="{D5799E28-38EA-5F4E-8A0E-F44E48A0B14D}">
      <dgm:prSet/>
      <dgm:spPr/>
      <dgm:t>
        <a:bodyPr/>
        <a:lstStyle/>
        <a:p>
          <a:endParaRPr lang="en-US"/>
        </a:p>
      </dgm:t>
    </dgm:pt>
    <dgm:pt modelId="{7CEDE245-57BE-894D-8A90-9E5E6EB7321D}" type="pres">
      <dgm:prSet presAssocID="{223EBB00-EE5C-B646-807B-6EFC87B97F1C}" presName="cycle" presStyleCnt="0">
        <dgm:presLayoutVars>
          <dgm:dir/>
          <dgm:resizeHandles val="exact"/>
        </dgm:presLayoutVars>
      </dgm:prSet>
      <dgm:spPr/>
      <dgm:t>
        <a:bodyPr/>
        <a:lstStyle/>
        <a:p>
          <a:endParaRPr lang="en-US"/>
        </a:p>
      </dgm:t>
    </dgm:pt>
    <dgm:pt modelId="{507582E6-3442-B04F-8967-457B230A2D38}" type="pres">
      <dgm:prSet presAssocID="{F070B060-C6DA-E741-8EED-2E78C2D5AD9E}" presName="node" presStyleLbl="node1" presStyleIdx="0" presStyleCnt="5" custRadScaleRad="100062" custRadScaleInc="1337">
        <dgm:presLayoutVars>
          <dgm:bulletEnabled val="1"/>
        </dgm:presLayoutVars>
      </dgm:prSet>
      <dgm:spPr/>
      <dgm:t>
        <a:bodyPr/>
        <a:lstStyle/>
        <a:p>
          <a:endParaRPr lang="en-US"/>
        </a:p>
      </dgm:t>
    </dgm:pt>
    <dgm:pt modelId="{C6F63EBA-65DD-054D-A158-434EBA65CFD1}" type="pres">
      <dgm:prSet presAssocID="{0A8302E9-829D-D041-BB87-CB052261AA16}" presName="sibTrans" presStyleLbl="sibTrans2D1" presStyleIdx="0" presStyleCnt="5"/>
      <dgm:spPr/>
      <dgm:t>
        <a:bodyPr/>
        <a:lstStyle/>
        <a:p>
          <a:endParaRPr lang="en-US"/>
        </a:p>
      </dgm:t>
    </dgm:pt>
    <dgm:pt modelId="{E7FF00AE-29E6-F04D-A7B4-1943FA8D4BD2}" type="pres">
      <dgm:prSet presAssocID="{0A8302E9-829D-D041-BB87-CB052261AA16}" presName="connectorText" presStyleLbl="sibTrans2D1" presStyleIdx="0" presStyleCnt="5"/>
      <dgm:spPr/>
      <dgm:t>
        <a:bodyPr/>
        <a:lstStyle/>
        <a:p>
          <a:endParaRPr lang="en-US"/>
        </a:p>
      </dgm:t>
    </dgm:pt>
    <dgm:pt modelId="{97A55B6F-93B1-3A44-B3CE-8D2CE24E082D}" type="pres">
      <dgm:prSet presAssocID="{EB0F9B61-97C5-0242-BA18-546DD0F956A8}" presName="node" presStyleLbl="node1" presStyleIdx="1" presStyleCnt="5">
        <dgm:presLayoutVars>
          <dgm:bulletEnabled val="1"/>
        </dgm:presLayoutVars>
      </dgm:prSet>
      <dgm:spPr/>
      <dgm:t>
        <a:bodyPr/>
        <a:lstStyle/>
        <a:p>
          <a:endParaRPr lang="en-US"/>
        </a:p>
      </dgm:t>
    </dgm:pt>
    <dgm:pt modelId="{1CBC32E3-DAE7-A747-839B-0A54EEB8444D}" type="pres">
      <dgm:prSet presAssocID="{178A3F54-55AF-D942-9DE4-7DF4066F6D18}" presName="sibTrans" presStyleLbl="sibTrans2D1" presStyleIdx="1" presStyleCnt="5"/>
      <dgm:spPr/>
      <dgm:t>
        <a:bodyPr/>
        <a:lstStyle/>
        <a:p>
          <a:endParaRPr lang="en-US"/>
        </a:p>
      </dgm:t>
    </dgm:pt>
    <dgm:pt modelId="{7ABBE3B8-189B-444F-94DF-06D99734B2FE}" type="pres">
      <dgm:prSet presAssocID="{178A3F54-55AF-D942-9DE4-7DF4066F6D18}" presName="connectorText" presStyleLbl="sibTrans2D1" presStyleIdx="1" presStyleCnt="5"/>
      <dgm:spPr/>
      <dgm:t>
        <a:bodyPr/>
        <a:lstStyle/>
        <a:p>
          <a:endParaRPr lang="en-US"/>
        </a:p>
      </dgm:t>
    </dgm:pt>
    <dgm:pt modelId="{FD6F717B-2A8B-F241-98E4-9DDA7EBE2BB5}" type="pres">
      <dgm:prSet presAssocID="{6D2C8166-F615-B643-A9F0-87A42CAB5F61}" presName="node" presStyleLbl="node1" presStyleIdx="2" presStyleCnt="5">
        <dgm:presLayoutVars>
          <dgm:bulletEnabled val="1"/>
        </dgm:presLayoutVars>
      </dgm:prSet>
      <dgm:spPr/>
      <dgm:t>
        <a:bodyPr/>
        <a:lstStyle/>
        <a:p>
          <a:endParaRPr lang="en-US"/>
        </a:p>
      </dgm:t>
    </dgm:pt>
    <dgm:pt modelId="{29FD52A7-C33E-C844-8FAF-988634AC4CC4}" type="pres">
      <dgm:prSet presAssocID="{940ED7A6-EF3D-3746-B0EC-DF796B42BD5F}" presName="sibTrans" presStyleLbl="sibTrans2D1" presStyleIdx="2" presStyleCnt="5"/>
      <dgm:spPr/>
      <dgm:t>
        <a:bodyPr/>
        <a:lstStyle/>
        <a:p>
          <a:endParaRPr lang="en-US"/>
        </a:p>
      </dgm:t>
    </dgm:pt>
    <dgm:pt modelId="{9BD9F23E-69C3-3040-99C1-B0486C5007DC}" type="pres">
      <dgm:prSet presAssocID="{940ED7A6-EF3D-3746-B0EC-DF796B42BD5F}" presName="connectorText" presStyleLbl="sibTrans2D1" presStyleIdx="2" presStyleCnt="5"/>
      <dgm:spPr/>
      <dgm:t>
        <a:bodyPr/>
        <a:lstStyle/>
        <a:p>
          <a:endParaRPr lang="en-US"/>
        </a:p>
      </dgm:t>
    </dgm:pt>
    <dgm:pt modelId="{F7852352-3A40-2044-B379-9D67EEFB2AA8}" type="pres">
      <dgm:prSet presAssocID="{399131BC-A37F-B04C-B88B-0C537DF76135}" presName="node" presStyleLbl="node1" presStyleIdx="3" presStyleCnt="5">
        <dgm:presLayoutVars>
          <dgm:bulletEnabled val="1"/>
        </dgm:presLayoutVars>
      </dgm:prSet>
      <dgm:spPr/>
      <dgm:t>
        <a:bodyPr/>
        <a:lstStyle/>
        <a:p>
          <a:endParaRPr lang="en-US"/>
        </a:p>
      </dgm:t>
    </dgm:pt>
    <dgm:pt modelId="{504ACB78-B4F6-D74C-A906-18E58408994F}" type="pres">
      <dgm:prSet presAssocID="{10821310-3A3B-8340-A530-26225EA79E08}" presName="sibTrans" presStyleLbl="sibTrans2D1" presStyleIdx="3" presStyleCnt="5"/>
      <dgm:spPr/>
      <dgm:t>
        <a:bodyPr/>
        <a:lstStyle/>
        <a:p>
          <a:endParaRPr lang="en-US"/>
        </a:p>
      </dgm:t>
    </dgm:pt>
    <dgm:pt modelId="{0207C639-F0ED-524A-AF19-5F4D2D21DFFA}" type="pres">
      <dgm:prSet presAssocID="{10821310-3A3B-8340-A530-26225EA79E08}" presName="connectorText" presStyleLbl="sibTrans2D1" presStyleIdx="3" presStyleCnt="5"/>
      <dgm:spPr/>
      <dgm:t>
        <a:bodyPr/>
        <a:lstStyle/>
        <a:p>
          <a:endParaRPr lang="en-US"/>
        </a:p>
      </dgm:t>
    </dgm:pt>
    <dgm:pt modelId="{35F805D6-ED46-4247-BED1-1810B8DFCCFB}" type="pres">
      <dgm:prSet presAssocID="{19A2F145-169C-A041-81B5-C0272EECD671}" presName="node" presStyleLbl="node1" presStyleIdx="4" presStyleCnt="5">
        <dgm:presLayoutVars>
          <dgm:bulletEnabled val="1"/>
        </dgm:presLayoutVars>
      </dgm:prSet>
      <dgm:spPr/>
      <dgm:t>
        <a:bodyPr/>
        <a:lstStyle/>
        <a:p>
          <a:endParaRPr lang="en-US"/>
        </a:p>
      </dgm:t>
    </dgm:pt>
    <dgm:pt modelId="{43466939-3AE6-8146-909A-2844ECE07A44}" type="pres">
      <dgm:prSet presAssocID="{59A2D41F-0287-FD42-949B-4CCF48C1775D}" presName="sibTrans" presStyleLbl="sibTrans2D1" presStyleIdx="4" presStyleCnt="5"/>
      <dgm:spPr/>
      <dgm:t>
        <a:bodyPr/>
        <a:lstStyle/>
        <a:p>
          <a:endParaRPr lang="en-US"/>
        </a:p>
      </dgm:t>
    </dgm:pt>
    <dgm:pt modelId="{0B35A3A2-5318-C445-A80A-2CEEB85EFB71}" type="pres">
      <dgm:prSet presAssocID="{59A2D41F-0287-FD42-949B-4CCF48C1775D}" presName="connectorText" presStyleLbl="sibTrans2D1" presStyleIdx="4" presStyleCnt="5"/>
      <dgm:spPr/>
      <dgm:t>
        <a:bodyPr/>
        <a:lstStyle/>
        <a:p>
          <a:endParaRPr lang="en-US"/>
        </a:p>
      </dgm:t>
    </dgm:pt>
  </dgm:ptLst>
  <dgm:cxnLst>
    <dgm:cxn modelId="{454CF1D7-CBEE-1448-8C7A-23C93C451D3C}" type="presOf" srcId="{0A8302E9-829D-D041-BB87-CB052261AA16}" destId="{E7FF00AE-29E6-F04D-A7B4-1943FA8D4BD2}" srcOrd="1" destOrd="0" presId="urn:microsoft.com/office/officeart/2005/8/layout/cycle2"/>
    <dgm:cxn modelId="{3122A8FA-9EBB-6749-85FE-74F481A30282}" type="presOf" srcId="{178A3F54-55AF-D942-9DE4-7DF4066F6D18}" destId="{7ABBE3B8-189B-444F-94DF-06D99734B2FE}" srcOrd="1" destOrd="0" presId="urn:microsoft.com/office/officeart/2005/8/layout/cycle2"/>
    <dgm:cxn modelId="{77589178-B9AF-3C41-8DE2-B7BBFBFB6FDC}" type="presOf" srcId="{399131BC-A37F-B04C-B88B-0C537DF76135}" destId="{F7852352-3A40-2044-B379-9D67EEFB2AA8}" srcOrd="0" destOrd="0" presId="urn:microsoft.com/office/officeart/2005/8/layout/cycle2"/>
    <dgm:cxn modelId="{C98AABC8-7E37-6742-B937-8F9FD38241F8}" srcId="{223EBB00-EE5C-B646-807B-6EFC87B97F1C}" destId="{399131BC-A37F-B04C-B88B-0C537DF76135}" srcOrd="3" destOrd="0" parTransId="{12C1B004-F54F-9341-820E-086489CE59F0}" sibTransId="{10821310-3A3B-8340-A530-26225EA79E08}"/>
    <dgm:cxn modelId="{762F81A2-0A97-BA4E-8293-886FF7065012}" srcId="{223EBB00-EE5C-B646-807B-6EFC87B97F1C}" destId="{6D2C8166-F615-B643-A9F0-87A42CAB5F61}" srcOrd="2" destOrd="0" parTransId="{A9D81F9F-C978-F24D-AC80-F70D03462273}" sibTransId="{940ED7A6-EF3D-3746-B0EC-DF796B42BD5F}"/>
    <dgm:cxn modelId="{D5799E28-38EA-5F4E-8A0E-F44E48A0B14D}" srcId="{223EBB00-EE5C-B646-807B-6EFC87B97F1C}" destId="{19A2F145-169C-A041-81B5-C0272EECD671}" srcOrd="4" destOrd="0" parTransId="{F98EC938-9D6D-424F-8157-C3C899B88DC0}" sibTransId="{59A2D41F-0287-FD42-949B-4CCF48C1775D}"/>
    <dgm:cxn modelId="{74D6F0D9-49E4-564E-933B-E1F36DA41B30}" type="presOf" srcId="{0A8302E9-829D-D041-BB87-CB052261AA16}" destId="{C6F63EBA-65DD-054D-A158-434EBA65CFD1}" srcOrd="0" destOrd="0" presId="urn:microsoft.com/office/officeart/2005/8/layout/cycle2"/>
    <dgm:cxn modelId="{1BEFC2DA-683F-0E4A-837D-FF6D26E850BE}" type="presOf" srcId="{10821310-3A3B-8340-A530-26225EA79E08}" destId="{504ACB78-B4F6-D74C-A906-18E58408994F}" srcOrd="0" destOrd="0" presId="urn:microsoft.com/office/officeart/2005/8/layout/cycle2"/>
    <dgm:cxn modelId="{83B89A4C-9A36-104C-B6B0-80576B3D68C8}" type="presOf" srcId="{F070B060-C6DA-E741-8EED-2E78C2D5AD9E}" destId="{507582E6-3442-B04F-8967-457B230A2D38}" srcOrd="0" destOrd="0" presId="urn:microsoft.com/office/officeart/2005/8/layout/cycle2"/>
    <dgm:cxn modelId="{3D85A023-8F1A-7B4E-9143-6A8D34FE738D}" type="presOf" srcId="{940ED7A6-EF3D-3746-B0EC-DF796B42BD5F}" destId="{9BD9F23E-69C3-3040-99C1-B0486C5007DC}" srcOrd="1" destOrd="0" presId="urn:microsoft.com/office/officeart/2005/8/layout/cycle2"/>
    <dgm:cxn modelId="{67E46E15-ACE6-0D47-9987-4FFCC2506856}" type="presOf" srcId="{10821310-3A3B-8340-A530-26225EA79E08}" destId="{0207C639-F0ED-524A-AF19-5F4D2D21DFFA}" srcOrd="1" destOrd="0" presId="urn:microsoft.com/office/officeart/2005/8/layout/cycle2"/>
    <dgm:cxn modelId="{93FFCC19-3714-5F45-8526-3DAFFED891D4}" type="presOf" srcId="{178A3F54-55AF-D942-9DE4-7DF4066F6D18}" destId="{1CBC32E3-DAE7-A747-839B-0A54EEB8444D}" srcOrd="0" destOrd="0" presId="urn:microsoft.com/office/officeart/2005/8/layout/cycle2"/>
    <dgm:cxn modelId="{5B9A10A5-BB71-6A45-9E0F-B9CC5E95A494}" type="presOf" srcId="{59A2D41F-0287-FD42-949B-4CCF48C1775D}" destId="{0B35A3A2-5318-C445-A80A-2CEEB85EFB71}" srcOrd="1" destOrd="0" presId="urn:microsoft.com/office/officeart/2005/8/layout/cycle2"/>
    <dgm:cxn modelId="{3397C07C-60B2-8F40-A26A-3EC66B591AE1}" type="presOf" srcId="{6D2C8166-F615-B643-A9F0-87A42CAB5F61}" destId="{FD6F717B-2A8B-F241-98E4-9DDA7EBE2BB5}" srcOrd="0" destOrd="0" presId="urn:microsoft.com/office/officeart/2005/8/layout/cycle2"/>
    <dgm:cxn modelId="{1078DF4D-80E7-BC49-93EA-5554D65B5C4A}" srcId="{223EBB00-EE5C-B646-807B-6EFC87B97F1C}" destId="{EB0F9B61-97C5-0242-BA18-546DD0F956A8}" srcOrd="1" destOrd="0" parTransId="{CD667DAB-8FB9-C740-B2A1-939174180889}" sibTransId="{178A3F54-55AF-D942-9DE4-7DF4066F6D18}"/>
    <dgm:cxn modelId="{3289DCBE-2558-CC48-9A27-E20724C05F14}" type="presOf" srcId="{19A2F145-169C-A041-81B5-C0272EECD671}" destId="{35F805D6-ED46-4247-BED1-1810B8DFCCFB}" srcOrd="0" destOrd="0" presId="urn:microsoft.com/office/officeart/2005/8/layout/cycle2"/>
    <dgm:cxn modelId="{022A05BE-1F16-B246-A2F3-B82910101A39}" type="presOf" srcId="{EB0F9B61-97C5-0242-BA18-546DD0F956A8}" destId="{97A55B6F-93B1-3A44-B3CE-8D2CE24E082D}" srcOrd="0" destOrd="0" presId="urn:microsoft.com/office/officeart/2005/8/layout/cycle2"/>
    <dgm:cxn modelId="{39895F84-FA67-904A-A3CC-915C6F8D404B}" type="presOf" srcId="{59A2D41F-0287-FD42-949B-4CCF48C1775D}" destId="{43466939-3AE6-8146-909A-2844ECE07A44}" srcOrd="0" destOrd="0" presId="urn:microsoft.com/office/officeart/2005/8/layout/cycle2"/>
    <dgm:cxn modelId="{EE9F2EEB-43E8-204B-91DB-268045B421A6}" type="presOf" srcId="{940ED7A6-EF3D-3746-B0EC-DF796B42BD5F}" destId="{29FD52A7-C33E-C844-8FAF-988634AC4CC4}" srcOrd="0" destOrd="0" presId="urn:microsoft.com/office/officeart/2005/8/layout/cycle2"/>
    <dgm:cxn modelId="{1E438AA0-13F1-684E-8942-7885A0F52EE0}" srcId="{223EBB00-EE5C-B646-807B-6EFC87B97F1C}" destId="{F070B060-C6DA-E741-8EED-2E78C2D5AD9E}" srcOrd="0" destOrd="0" parTransId="{DE4220AD-E75B-F64B-AF46-275CCEF12C2F}" sibTransId="{0A8302E9-829D-D041-BB87-CB052261AA16}"/>
    <dgm:cxn modelId="{5D0C86BD-CCE3-BE4D-A808-D7B0A49E6775}" type="presOf" srcId="{223EBB00-EE5C-B646-807B-6EFC87B97F1C}" destId="{7CEDE245-57BE-894D-8A90-9E5E6EB7321D}" srcOrd="0" destOrd="0" presId="urn:microsoft.com/office/officeart/2005/8/layout/cycle2"/>
    <dgm:cxn modelId="{FEB28840-7E48-9D44-9F69-12DC8B825BC8}" type="presParOf" srcId="{7CEDE245-57BE-894D-8A90-9E5E6EB7321D}" destId="{507582E6-3442-B04F-8967-457B230A2D38}" srcOrd="0" destOrd="0" presId="urn:microsoft.com/office/officeart/2005/8/layout/cycle2"/>
    <dgm:cxn modelId="{0143C2B6-3B81-844A-853B-36C907316221}" type="presParOf" srcId="{7CEDE245-57BE-894D-8A90-9E5E6EB7321D}" destId="{C6F63EBA-65DD-054D-A158-434EBA65CFD1}" srcOrd="1" destOrd="0" presId="urn:microsoft.com/office/officeart/2005/8/layout/cycle2"/>
    <dgm:cxn modelId="{8AF374BC-4753-844E-999E-82E3AF8F5929}" type="presParOf" srcId="{C6F63EBA-65DD-054D-A158-434EBA65CFD1}" destId="{E7FF00AE-29E6-F04D-A7B4-1943FA8D4BD2}" srcOrd="0" destOrd="0" presId="urn:microsoft.com/office/officeart/2005/8/layout/cycle2"/>
    <dgm:cxn modelId="{5B974E71-30B0-284E-B378-F4BD09FC256F}" type="presParOf" srcId="{7CEDE245-57BE-894D-8A90-9E5E6EB7321D}" destId="{97A55B6F-93B1-3A44-B3CE-8D2CE24E082D}" srcOrd="2" destOrd="0" presId="urn:microsoft.com/office/officeart/2005/8/layout/cycle2"/>
    <dgm:cxn modelId="{3DB344A9-639E-0749-96A9-C3050901D9CA}" type="presParOf" srcId="{7CEDE245-57BE-894D-8A90-9E5E6EB7321D}" destId="{1CBC32E3-DAE7-A747-839B-0A54EEB8444D}" srcOrd="3" destOrd="0" presId="urn:microsoft.com/office/officeart/2005/8/layout/cycle2"/>
    <dgm:cxn modelId="{E99E7FCB-95EC-FF40-BC77-612E691925D3}" type="presParOf" srcId="{1CBC32E3-DAE7-A747-839B-0A54EEB8444D}" destId="{7ABBE3B8-189B-444F-94DF-06D99734B2FE}" srcOrd="0" destOrd="0" presId="urn:microsoft.com/office/officeart/2005/8/layout/cycle2"/>
    <dgm:cxn modelId="{7373FEA6-C6A0-A94F-B0D9-C51616E56F59}" type="presParOf" srcId="{7CEDE245-57BE-894D-8A90-9E5E6EB7321D}" destId="{FD6F717B-2A8B-F241-98E4-9DDA7EBE2BB5}" srcOrd="4" destOrd="0" presId="urn:microsoft.com/office/officeart/2005/8/layout/cycle2"/>
    <dgm:cxn modelId="{0DB01226-ABE1-8345-9A78-EE8FC10F275E}" type="presParOf" srcId="{7CEDE245-57BE-894D-8A90-9E5E6EB7321D}" destId="{29FD52A7-C33E-C844-8FAF-988634AC4CC4}" srcOrd="5" destOrd="0" presId="urn:microsoft.com/office/officeart/2005/8/layout/cycle2"/>
    <dgm:cxn modelId="{3D7B8861-2BF0-0B40-BB03-52BD4587D34A}" type="presParOf" srcId="{29FD52A7-C33E-C844-8FAF-988634AC4CC4}" destId="{9BD9F23E-69C3-3040-99C1-B0486C5007DC}" srcOrd="0" destOrd="0" presId="urn:microsoft.com/office/officeart/2005/8/layout/cycle2"/>
    <dgm:cxn modelId="{A1A04370-FA00-1643-88D3-47F6A9A1C735}" type="presParOf" srcId="{7CEDE245-57BE-894D-8A90-9E5E6EB7321D}" destId="{F7852352-3A40-2044-B379-9D67EEFB2AA8}" srcOrd="6" destOrd="0" presId="urn:microsoft.com/office/officeart/2005/8/layout/cycle2"/>
    <dgm:cxn modelId="{DE29FED3-35B2-F143-A70A-71F16F6A5B14}" type="presParOf" srcId="{7CEDE245-57BE-894D-8A90-9E5E6EB7321D}" destId="{504ACB78-B4F6-D74C-A906-18E58408994F}" srcOrd="7" destOrd="0" presId="urn:microsoft.com/office/officeart/2005/8/layout/cycle2"/>
    <dgm:cxn modelId="{D1EEA0B5-005E-0B49-9D82-EF8340B567A9}" type="presParOf" srcId="{504ACB78-B4F6-D74C-A906-18E58408994F}" destId="{0207C639-F0ED-524A-AF19-5F4D2D21DFFA}" srcOrd="0" destOrd="0" presId="urn:microsoft.com/office/officeart/2005/8/layout/cycle2"/>
    <dgm:cxn modelId="{021DC291-C16B-0B4B-99D5-05238F72A575}" type="presParOf" srcId="{7CEDE245-57BE-894D-8A90-9E5E6EB7321D}" destId="{35F805D6-ED46-4247-BED1-1810B8DFCCFB}" srcOrd="8" destOrd="0" presId="urn:microsoft.com/office/officeart/2005/8/layout/cycle2"/>
    <dgm:cxn modelId="{88AB2CAC-9754-A84E-A3F3-175A09FAAB75}" type="presParOf" srcId="{7CEDE245-57BE-894D-8A90-9E5E6EB7321D}" destId="{43466939-3AE6-8146-909A-2844ECE07A44}" srcOrd="9" destOrd="0" presId="urn:microsoft.com/office/officeart/2005/8/layout/cycle2"/>
    <dgm:cxn modelId="{6D915477-2744-7C4A-ACBF-AD16CC179CBB}" type="presParOf" srcId="{43466939-3AE6-8146-909A-2844ECE07A44}" destId="{0B35A3A2-5318-C445-A80A-2CEEB85EFB71}"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7582E6-3442-B04F-8967-457B230A2D38}">
      <dsp:nvSpPr>
        <dsp:cNvPr id="0" name=""/>
        <dsp:cNvSpPr/>
      </dsp:nvSpPr>
      <dsp:spPr>
        <a:xfrm>
          <a:off x="2860055" y="0"/>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Input</a:t>
          </a:r>
          <a:endParaRPr lang="en-US" sz="1400" kern="1200" dirty="0">
            <a:solidFill>
              <a:srgbClr val="FFFFFF"/>
            </a:solidFill>
          </a:endParaRPr>
        </a:p>
      </dsp:txBody>
      <dsp:txXfrm>
        <a:off x="3049357" y="189302"/>
        <a:ext cx="914030" cy="914030"/>
      </dsp:txXfrm>
    </dsp:sp>
    <dsp:sp modelId="{C6F63EBA-65DD-054D-A158-434EBA65CFD1}">
      <dsp:nvSpPr>
        <dsp:cNvPr id="0" name=""/>
        <dsp:cNvSpPr/>
      </dsp:nvSpPr>
      <dsp:spPr>
        <a:xfrm rot="2175892">
          <a:off x="4107752" y="993164"/>
          <a:ext cx="337468"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4117558" y="1050474"/>
        <a:ext cx="236228" cy="261758"/>
      </dsp:txXfrm>
    </dsp:sp>
    <dsp:sp modelId="{97A55B6F-93B1-3A44-B3CE-8D2CE24E082D}">
      <dsp:nvSpPr>
        <dsp:cNvPr id="0" name=""/>
        <dsp:cNvSpPr/>
      </dsp:nvSpPr>
      <dsp:spPr>
        <a:xfrm>
          <a:off x="4415686" y="1141257"/>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Activity</a:t>
          </a:r>
          <a:endParaRPr lang="en-US" sz="1400" kern="1200" dirty="0">
            <a:solidFill>
              <a:srgbClr val="FFFFFF"/>
            </a:solidFill>
          </a:endParaRPr>
        </a:p>
      </dsp:txBody>
      <dsp:txXfrm>
        <a:off x="4604988" y="1330559"/>
        <a:ext cx="914030" cy="914030"/>
      </dsp:txXfrm>
    </dsp:sp>
    <dsp:sp modelId="{1CBC32E3-DAE7-A747-839B-0A54EEB8444D}">
      <dsp:nvSpPr>
        <dsp:cNvPr id="0" name=""/>
        <dsp:cNvSpPr/>
      </dsp:nvSpPr>
      <dsp:spPr>
        <a:xfrm rot="6480000">
          <a:off x="4593700" y="2482737"/>
          <a:ext cx="34311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661071" y="2521042"/>
        <a:ext cx="240177" cy="261758"/>
      </dsp:txXfrm>
    </dsp:sp>
    <dsp:sp modelId="{FD6F717B-2A8B-F241-98E4-9DDA7EBE2BB5}">
      <dsp:nvSpPr>
        <dsp:cNvPr id="0" name=""/>
        <dsp:cNvSpPr/>
      </dsp:nvSpPr>
      <dsp:spPr>
        <a:xfrm>
          <a:off x="3816189" y="2986319"/>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Output</a:t>
          </a:r>
          <a:endParaRPr lang="en-US" sz="1400" kern="1200" dirty="0">
            <a:solidFill>
              <a:srgbClr val="FFFFFF"/>
            </a:solidFill>
          </a:endParaRPr>
        </a:p>
      </dsp:txBody>
      <dsp:txXfrm>
        <a:off x="4005491" y="3175621"/>
        <a:ext cx="914030" cy="914030"/>
      </dsp:txXfrm>
    </dsp:sp>
    <dsp:sp modelId="{29FD52A7-C33E-C844-8FAF-988634AC4CC4}">
      <dsp:nvSpPr>
        <dsp:cNvPr id="0" name=""/>
        <dsp:cNvSpPr/>
      </dsp:nvSpPr>
      <dsp:spPr>
        <a:xfrm rot="10800000">
          <a:off x="3330655" y="3414504"/>
          <a:ext cx="34311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3433588" y="3501757"/>
        <a:ext cx="240177" cy="261758"/>
      </dsp:txXfrm>
    </dsp:sp>
    <dsp:sp modelId="{F7852352-3A40-2044-B379-9D67EEFB2AA8}">
      <dsp:nvSpPr>
        <dsp:cNvPr id="0" name=""/>
        <dsp:cNvSpPr/>
      </dsp:nvSpPr>
      <dsp:spPr>
        <a:xfrm>
          <a:off x="1876176" y="2986319"/>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Outcome</a:t>
          </a:r>
          <a:endParaRPr lang="en-US" sz="1400" kern="1200" dirty="0">
            <a:solidFill>
              <a:srgbClr val="FFFFFF"/>
            </a:solidFill>
          </a:endParaRPr>
        </a:p>
      </dsp:txBody>
      <dsp:txXfrm>
        <a:off x="2065478" y="3175621"/>
        <a:ext cx="914030" cy="914030"/>
      </dsp:txXfrm>
    </dsp:sp>
    <dsp:sp modelId="{504ACB78-B4F6-D74C-A906-18E58408994F}">
      <dsp:nvSpPr>
        <dsp:cNvPr id="0" name=""/>
        <dsp:cNvSpPr/>
      </dsp:nvSpPr>
      <dsp:spPr>
        <a:xfrm rot="15120000">
          <a:off x="2054191" y="2501208"/>
          <a:ext cx="34311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2121562" y="2637409"/>
        <a:ext cx="240177" cy="261758"/>
      </dsp:txXfrm>
    </dsp:sp>
    <dsp:sp modelId="{35F805D6-ED46-4247-BED1-1810B8DFCCFB}">
      <dsp:nvSpPr>
        <dsp:cNvPr id="0" name=""/>
        <dsp:cNvSpPr/>
      </dsp:nvSpPr>
      <dsp:spPr>
        <a:xfrm>
          <a:off x="1276679" y="1141257"/>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bg1"/>
              </a:solidFill>
            </a:rPr>
            <a:t>Assess</a:t>
          </a:r>
          <a:endParaRPr lang="en-US" sz="1400" kern="1200" dirty="0">
            <a:solidFill>
              <a:schemeClr val="bg1"/>
            </a:solidFill>
          </a:endParaRPr>
        </a:p>
      </dsp:txBody>
      <dsp:txXfrm>
        <a:off x="1465981" y="1330559"/>
        <a:ext cx="914030" cy="914030"/>
      </dsp:txXfrm>
    </dsp:sp>
    <dsp:sp modelId="{43466939-3AE6-8146-909A-2844ECE07A44}">
      <dsp:nvSpPr>
        <dsp:cNvPr id="0" name=""/>
        <dsp:cNvSpPr/>
      </dsp:nvSpPr>
      <dsp:spPr>
        <a:xfrm rot="19453013">
          <a:off x="2531983" y="1004595"/>
          <a:ext cx="34936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2541875" y="1122490"/>
        <a:ext cx="244552" cy="2617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33A4AA-5CB6-464E-9840-B0136EE5C14F}">
      <dsp:nvSpPr>
        <dsp:cNvPr id="0" name=""/>
        <dsp:cNvSpPr/>
      </dsp:nvSpPr>
      <dsp:spPr>
        <a:xfrm>
          <a:off x="1020" y="0"/>
          <a:ext cx="2652241" cy="462279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n-US" sz="3900" kern="1200" dirty="0" smtClean="0"/>
            <a:t>Input	</a:t>
          </a:r>
          <a:endParaRPr lang="en-US" sz="3900" kern="1200" dirty="0"/>
        </a:p>
      </dsp:txBody>
      <dsp:txXfrm>
        <a:off x="1020" y="0"/>
        <a:ext cx="2652241" cy="1386840"/>
      </dsp:txXfrm>
    </dsp:sp>
    <dsp:sp modelId="{60598490-4278-4C4E-A50E-6A9F3F5934FF}">
      <dsp:nvSpPr>
        <dsp:cNvPr id="0" name=""/>
        <dsp:cNvSpPr/>
      </dsp:nvSpPr>
      <dsp:spPr>
        <a:xfrm>
          <a:off x="309507" y="1478777"/>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sz="1800" kern="1200" dirty="0" smtClean="0"/>
            <a:t>Student quality</a:t>
          </a:r>
          <a:endParaRPr lang="en-US" sz="1800" kern="1200" dirty="0"/>
        </a:p>
      </dsp:txBody>
      <dsp:txXfrm>
        <a:off x="329231" y="1498501"/>
        <a:ext cx="2082344" cy="633995"/>
      </dsp:txXfrm>
    </dsp:sp>
    <dsp:sp modelId="{3C4FB952-E8DA-4AF9-83FC-FF487333A11D}">
      <dsp:nvSpPr>
        <dsp:cNvPr id="0" name=""/>
        <dsp:cNvSpPr/>
      </dsp:nvSpPr>
      <dsp:spPr>
        <a:xfrm>
          <a:off x="266244" y="2164003"/>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US" sz="2000" kern="1200" dirty="0" smtClean="0"/>
            <a:t>Faculty quality</a:t>
          </a:r>
          <a:endParaRPr lang="en-US" sz="2000" kern="1200" dirty="0"/>
        </a:p>
      </dsp:txBody>
      <dsp:txXfrm>
        <a:off x="285968" y="2183727"/>
        <a:ext cx="2082344" cy="633995"/>
      </dsp:txXfrm>
    </dsp:sp>
    <dsp:sp modelId="{455E4036-9ACB-4A54-915B-E0F49B4380E1}">
      <dsp:nvSpPr>
        <dsp:cNvPr id="0" name=""/>
        <dsp:cNvSpPr/>
      </dsp:nvSpPr>
      <dsp:spPr>
        <a:xfrm>
          <a:off x="266244" y="2941053"/>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sz="1800" kern="1200" dirty="0" smtClean="0"/>
            <a:t>GRE/GPA</a:t>
          </a:r>
        </a:p>
        <a:p>
          <a:pPr lvl="0" algn="ctr" defTabSz="800100">
            <a:lnSpc>
              <a:spcPct val="90000"/>
            </a:lnSpc>
            <a:spcBef>
              <a:spcPct val="0"/>
            </a:spcBef>
            <a:spcAft>
              <a:spcPct val="35000"/>
            </a:spcAft>
          </a:pPr>
          <a:r>
            <a:rPr lang="en-US" sz="1800" kern="1200" dirty="0" smtClean="0"/>
            <a:t>Diversity</a:t>
          </a:r>
          <a:endParaRPr lang="en-US" sz="1800" kern="1200" dirty="0"/>
        </a:p>
      </dsp:txBody>
      <dsp:txXfrm>
        <a:off x="285968" y="2960777"/>
        <a:ext cx="2082344" cy="633995"/>
      </dsp:txXfrm>
    </dsp:sp>
    <dsp:sp modelId="{3291EAFD-8BD3-430F-B850-E642E719A94A}">
      <dsp:nvSpPr>
        <dsp:cNvPr id="0" name=""/>
        <dsp:cNvSpPr/>
      </dsp:nvSpPr>
      <dsp:spPr>
        <a:xfrm>
          <a:off x="266244" y="3718103"/>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en-US" sz="1600" kern="1200" dirty="0" smtClean="0"/>
            <a:t>AQ/PQ</a:t>
          </a:r>
        </a:p>
        <a:p>
          <a:pPr lvl="0" algn="ctr" defTabSz="711200">
            <a:lnSpc>
              <a:spcPct val="90000"/>
            </a:lnSpc>
            <a:spcBef>
              <a:spcPct val="0"/>
            </a:spcBef>
            <a:spcAft>
              <a:spcPct val="35000"/>
            </a:spcAft>
          </a:pPr>
          <a:r>
            <a:rPr lang="en-US" sz="1600" kern="1200" dirty="0" smtClean="0"/>
            <a:t>Diversity</a:t>
          </a:r>
          <a:endParaRPr lang="en-US" sz="1600" kern="1200" dirty="0"/>
        </a:p>
      </dsp:txBody>
      <dsp:txXfrm>
        <a:off x="285968" y="3737827"/>
        <a:ext cx="2082344" cy="633995"/>
      </dsp:txXfrm>
    </dsp:sp>
    <dsp:sp modelId="{F16ED880-A15E-4666-A72C-CAB315D1CA93}">
      <dsp:nvSpPr>
        <dsp:cNvPr id="0" name=""/>
        <dsp:cNvSpPr/>
      </dsp:nvSpPr>
      <dsp:spPr>
        <a:xfrm>
          <a:off x="2852179" y="0"/>
          <a:ext cx="2652241" cy="462279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n-US" sz="3900" kern="1200" dirty="0" smtClean="0"/>
            <a:t>Output</a:t>
          </a:r>
          <a:endParaRPr lang="en-US" sz="3900" kern="1200" dirty="0"/>
        </a:p>
      </dsp:txBody>
      <dsp:txXfrm>
        <a:off x="2852179" y="0"/>
        <a:ext cx="2652241" cy="1386840"/>
      </dsp:txXfrm>
    </dsp:sp>
    <dsp:sp modelId="{87D911E9-0E8D-40AD-9958-84821F7E7CB1}">
      <dsp:nvSpPr>
        <dsp:cNvPr id="0" name=""/>
        <dsp:cNvSpPr/>
      </dsp:nvSpPr>
      <dsp:spPr>
        <a:xfrm>
          <a:off x="3095039" y="1393114"/>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sz="1800" kern="1200" dirty="0" smtClean="0"/>
            <a:t>Quality Instruction</a:t>
          </a:r>
          <a:endParaRPr lang="en-US" sz="1800" kern="1200" dirty="0"/>
        </a:p>
      </dsp:txBody>
      <dsp:txXfrm>
        <a:off x="3114763" y="1412838"/>
        <a:ext cx="2082344" cy="633995"/>
      </dsp:txXfrm>
    </dsp:sp>
    <dsp:sp modelId="{7CD139BC-5282-43CE-89CC-E9D9C2A3A855}">
      <dsp:nvSpPr>
        <dsp:cNvPr id="0" name=""/>
        <dsp:cNvSpPr/>
      </dsp:nvSpPr>
      <dsp:spPr>
        <a:xfrm>
          <a:off x="3095039" y="2101420"/>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sz="1800" kern="1200" dirty="0" smtClean="0"/>
            <a:t>Research produced</a:t>
          </a:r>
          <a:endParaRPr lang="en-US" sz="1800" kern="1200" dirty="0"/>
        </a:p>
      </dsp:txBody>
      <dsp:txXfrm>
        <a:off x="3114763" y="2121144"/>
        <a:ext cx="2082344" cy="633995"/>
      </dsp:txXfrm>
    </dsp:sp>
    <dsp:sp modelId="{AA28E5F5-5734-4E37-91B8-A88A5D6FB001}">
      <dsp:nvSpPr>
        <dsp:cNvPr id="0" name=""/>
        <dsp:cNvSpPr/>
      </dsp:nvSpPr>
      <dsp:spPr>
        <a:xfrm>
          <a:off x="3117403" y="2941053"/>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en-US" sz="1600" kern="1200" dirty="0" smtClean="0"/>
            <a:t>Syllabus review; student evaluations</a:t>
          </a:r>
          <a:endParaRPr lang="en-US" sz="1600" kern="1200" dirty="0"/>
        </a:p>
      </dsp:txBody>
      <dsp:txXfrm>
        <a:off x="3137127" y="2960777"/>
        <a:ext cx="2082344" cy="633995"/>
      </dsp:txXfrm>
    </dsp:sp>
    <dsp:sp modelId="{C75259FB-4D30-40D0-968B-3FC549EE5355}">
      <dsp:nvSpPr>
        <dsp:cNvPr id="0" name=""/>
        <dsp:cNvSpPr/>
      </dsp:nvSpPr>
      <dsp:spPr>
        <a:xfrm>
          <a:off x="3117403" y="3718103"/>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en-US" sz="1600" kern="1200" dirty="0" smtClean="0"/>
            <a:t>Publications in peer reviewed journals; professional reports</a:t>
          </a:r>
          <a:endParaRPr lang="en-US" sz="1600" kern="1200" dirty="0"/>
        </a:p>
      </dsp:txBody>
      <dsp:txXfrm>
        <a:off x="3137127" y="3737827"/>
        <a:ext cx="2082344" cy="633995"/>
      </dsp:txXfrm>
    </dsp:sp>
    <dsp:sp modelId="{0408F15F-46CA-4F01-935A-59E3637F62F3}">
      <dsp:nvSpPr>
        <dsp:cNvPr id="0" name=""/>
        <dsp:cNvSpPr/>
      </dsp:nvSpPr>
      <dsp:spPr>
        <a:xfrm>
          <a:off x="5703338" y="0"/>
          <a:ext cx="2652241" cy="462279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en-US" sz="3900" kern="1200" dirty="0" smtClean="0"/>
            <a:t>Outcome</a:t>
          </a:r>
          <a:endParaRPr lang="en-US" sz="3900" kern="1200" dirty="0"/>
        </a:p>
      </dsp:txBody>
      <dsp:txXfrm>
        <a:off x="5703338" y="0"/>
        <a:ext cx="2652241" cy="1386840"/>
      </dsp:txXfrm>
    </dsp:sp>
    <dsp:sp modelId="{64AEF2F1-19C9-4310-8195-4B686F6A6293}">
      <dsp:nvSpPr>
        <dsp:cNvPr id="0" name=""/>
        <dsp:cNvSpPr/>
      </dsp:nvSpPr>
      <dsp:spPr>
        <a:xfrm>
          <a:off x="5968562" y="1386952"/>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lvl="0" algn="ctr" defTabSz="666750">
            <a:lnSpc>
              <a:spcPct val="90000"/>
            </a:lnSpc>
            <a:spcBef>
              <a:spcPct val="0"/>
            </a:spcBef>
            <a:spcAft>
              <a:spcPct val="35000"/>
            </a:spcAft>
          </a:pPr>
          <a:r>
            <a:rPr lang="en-US" sz="1500" kern="1200" dirty="0" smtClean="0"/>
            <a:t>Students graduating</a:t>
          </a:r>
        </a:p>
        <a:p>
          <a:pPr lvl="0" algn="ctr" defTabSz="666750">
            <a:lnSpc>
              <a:spcPct val="90000"/>
            </a:lnSpc>
            <a:spcBef>
              <a:spcPct val="0"/>
            </a:spcBef>
            <a:spcAft>
              <a:spcPct val="35000"/>
            </a:spcAft>
          </a:pPr>
          <a:r>
            <a:rPr lang="en-US" sz="1500" kern="1200" dirty="0" smtClean="0">
              <a:solidFill>
                <a:srgbClr val="FFFF00"/>
              </a:solidFill>
            </a:rPr>
            <a:t>Student competencies</a:t>
          </a:r>
          <a:endParaRPr lang="en-US" sz="1500" kern="1200" dirty="0">
            <a:solidFill>
              <a:srgbClr val="FFFF00"/>
            </a:solidFill>
          </a:endParaRPr>
        </a:p>
      </dsp:txBody>
      <dsp:txXfrm>
        <a:off x="5988286" y="1406676"/>
        <a:ext cx="2082344" cy="633995"/>
      </dsp:txXfrm>
    </dsp:sp>
    <dsp:sp modelId="{23A4D8A3-CC1F-4EA9-A8E8-4829A79E4CE8}">
      <dsp:nvSpPr>
        <dsp:cNvPr id="0" name=""/>
        <dsp:cNvSpPr/>
      </dsp:nvSpPr>
      <dsp:spPr>
        <a:xfrm>
          <a:off x="5968562" y="2164003"/>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pPr>
          <a:r>
            <a:rPr lang="en-US" sz="1800" kern="1200" dirty="0" smtClean="0"/>
            <a:t>Faculty recognition</a:t>
          </a:r>
          <a:endParaRPr lang="en-US" sz="1800" kern="1200" dirty="0"/>
        </a:p>
      </dsp:txBody>
      <dsp:txXfrm>
        <a:off x="5988286" y="2183727"/>
        <a:ext cx="2082344" cy="633995"/>
      </dsp:txXfrm>
    </dsp:sp>
    <dsp:sp modelId="{2C7EE893-F923-4F8C-AE66-5D0CD4ECFD20}">
      <dsp:nvSpPr>
        <dsp:cNvPr id="0" name=""/>
        <dsp:cNvSpPr/>
      </dsp:nvSpPr>
      <dsp:spPr>
        <a:xfrm>
          <a:off x="5968562" y="2941053"/>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Completion statistics</a:t>
          </a:r>
        </a:p>
        <a:p>
          <a:pPr lvl="0" algn="ctr" defTabSz="622300">
            <a:lnSpc>
              <a:spcPct val="90000"/>
            </a:lnSpc>
            <a:spcBef>
              <a:spcPct val="0"/>
            </a:spcBef>
            <a:spcAft>
              <a:spcPct val="35000"/>
            </a:spcAft>
          </a:pPr>
          <a:r>
            <a:rPr lang="en-US" sz="1400" kern="1200" dirty="0" smtClean="0">
              <a:solidFill>
                <a:srgbClr val="FFFF00"/>
              </a:solidFill>
            </a:rPr>
            <a:t>Direct assessment of student competencies</a:t>
          </a:r>
          <a:endParaRPr lang="en-US" sz="1400" kern="1200" dirty="0">
            <a:solidFill>
              <a:srgbClr val="FFFF00"/>
            </a:solidFill>
          </a:endParaRPr>
        </a:p>
      </dsp:txBody>
      <dsp:txXfrm>
        <a:off x="5988286" y="2960777"/>
        <a:ext cx="2082344" cy="633995"/>
      </dsp:txXfrm>
    </dsp:sp>
    <dsp:sp modelId="{D07DE7CE-5ED2-487B-9A5F-0A1281E66BEC}">
      <dsp:nvSpPr>
        <dsp:cNvPr id="0" name=""/>
        <dsp:cNvSpPr/>
      </dsp:nvSpPr>
      <dsp:spPr>
        <a:xfrm>
          <a:off x="5968562" y="3718103"/>
          <a:ext cx="2121792" cy="6734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40005" rIns="53340" bIns="40005" numCol="1" spcCol="1270" anchor="ctr" anchorCtr="0">
          <a:noAutofit/>
        </a:bodyPr>
        <a:lstStyle/>
        <a:p>
          <a:pPr lvl="0" algn="ctr" defTabSz="933450">
            <a:lnSpc>
              <a:spcPct val="90000"/>
            </a:lnSpc>
            <a:spcBef>
              <a:spcPct val="0"/>
            </a:spcBef>
            <a:spcAft>
              <a:spcPct val="35000"/>
            </a:spcAft>
          </a:pPr>
          <a:r>
            <a:rPr lang="en-US" sz="2100" kern="1200" dirty="0" smtClean="0"/>
            <a:t>Citation counts</a:t>
          </a:r>
          <a:endParaRPr lang="en-US" sz="2100" kern="1200" dirty="0"/>
        </a:p>
      </dsp:txBody>
      <dsp:txXfrm>
        <a:off x="5988286" y="3737827"/>
        <a:ext cx="2082344" cy="6339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7582E6-3442-B04F-8967-457B230A2D38}">
      <dsp:nvSpPr>
        <dsp:cNvPr id="0" name=""/>
        <dsp:cNvSpPr/>
      </dsp:nvSpPr>
      <dsp:spPr>
        <a:xfrm>
          <a:off x="2860055" y="0"/>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Input</a:t>
          </a:r>
          <a:endParaRPr lang="en-US" sz="1400" kern="1200" dirty="0">
            <a:solidFill>
              <a:srgbClr val="FFFFFF"/>
            </a:solidFill>
          </a:endParaRPr>
        </a:p>
      </dsp:txBody>
      <dsp:txXfrm>
        <a:off x="3049357" y="189302"/>
        <a:ext cx="914030" cy="914030"/>
      </dsp:txXfrm>
    </dsp:sp>
    <dsp:sp modelId="{C6F63EBA-65DD-054D-A158-434EBA65CFD1}">
      <dsp:nvSpPr>
        <dsp:cNvPr id="0" name=""/>
        <dsp:cNvSpPr/>
      </dsp:nvSpPr>
      <dsp:spPr>
        <a:xfrm rot="2175892">
          <a:off x="4107752" y="993164"/>
          <a:ext cx="337468"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4117558" y="1050474"/>
        <a:ext cx="236228" cy="261758"/>
      </dsp:txXfrm>
    </dsp:sp>
    <dsp:sp modelId="{97A55B6F-93B1-3A44-B3CE-8D2CE24E082D}">
      <dsp:nvSpPr>
        <dsp:cNvPr id="0" name=""/>
        <dsp:cNvSpPr/>
      </dsp:nvSpPr>
      <dsp:spPr>
        <a:xfrm>
          <a:off x="4415686" y="1141257"/>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Activity</a:t>
          </a:r>
          <a:endParaRPr lang="en-US" sz="1400" kern="1200" dirty="0">
            <a:solidFill>
              <a:srgbClr val="FFFFFF"/>
            </a:solidFill>
          </a:endParaRPr>
        </a:p>
      </dsp:txBody>
      <dsp:txXfrm>
        <a:off x="4604988" y="1330559"/>
        <a:ext cx="914030" cy="914030"/>
      </dsp:txXfrm>
    </dsp:sp>
    <dsp:sp modelId="{1CBC32E3-DAE7-A747-839B-0A54EEB8444D}">
      <dsp:nvSpPr>
        <dsp:cNvPr id="0" name=""/>
        <dsp:cNvSpPr/>
      </dsp:nvSpPr>
      <dsp:spPr>
        <a:xfrm rot="6480000">
          <a:off x="4593700" y="2482737"/>
          <a:ext cx="34311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661071" y="2521042"/>
        <a:ext cx="240177" cy="261758"/>
      </dsp:txXfrm>
    </dsp:sp>
    <dsp:sp modelId="{FD6F717B-2A8B-F241-98E4-9DDA7EBE2BB5}">
      <dsp:nvSpPr>
        <dsp:cNvPr id="0" name=""/>
        <dsp:cNvSpPr/>
      </dsp:nvSpPr>
      <dsp:spPr>
        <a:xfrm>
          <a:off x="3816189" y="2986319"/>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Output</a:t>
          </a:r>
          <a:endParaRPr lang="en-US" sz="1400" kern="1200" dirty="0">
            <a:solidFill>
              <a:srgbClr val="FFFFFF"/>
            </a:solidFill>
          </a:endParaRPr>
        </a:p>
      </dsp:txBody>
      <dsp:txXfrm>
        <a:off x="4005491" y="3175621"/>
        <a:ext cx="914030" cy="914030"/>
      </dsp:txXfrm>
    </dsp:sp>
    <dsp:sp modelId="{29FD52A7-C33E-C844-8FAF-988634AC4CC4}">
      <dsp:nvSpPr>
        <dsp:cNvPr id="0" name=""/>
        <dsp:cNvSpPr/>
      </dsp:nvSpPr>
      <dsp:spPr>
        <a:xfrm rot="10800000">
          <a:off x="3330655" y="3414504"/>
          <a:ext cx="34311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3433588" y="3501757"/>
        <a:ext cx="240177" cy="261758"/>
      </dsp:txXfrm>
    </dsp:sp>
    <dsp:sp modelId="{F7852352-3A40-2044-B379-9D67EEFB2AA8}">
      <dsp:nvSpPr>
        <dsp:cNvPr id="0" name=""/>
        <dsp:cNvSpPr/>
      </dsp:nvSpPr>
      <dsp:spPr>
        <a:xfrm>
          <a:off x="1876176" y="2986319"/>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Outcome</a:t>
          </a:r>
          <a:endParaRPr lang="en-US" sz="1400" kern="1200" dirty="0">
            <a:solidFill>
              <a:srgbClr val="FFFFFF"/>
            </a:solidFill>
          </a:endParaRPr>
        </a:p>
      </dsp:txBody>
      <dsp:txXfrm>
        <a:off x="2065478" y="3175621"/>
        <a:ext cx="914030" cy="914030"/>
      </dsp:txXfrm>
    </dsp:sp>
    <dsp:sp modelId="{504ACB78-B4F6-D74C-A906-18E58408994F}">
      <dsp:nvSpPr>
        <dsp:cNvPr id="0" name=""/>
        <dsp:cNvSpPr/>
      </dsp:nvSpPr>
      <dsp:spPr>
        <a:xfrm rot="15120000">
          <a:off x="2054191" y="2501208"/>
          <a:ext cx="34311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2121562" y="2637409"/>
        <a:ext cx="240177" cy="261758"/>
      </dsp:txXfrm>
    </dsp:sp>
    <dsp:sp modelId="{35F805D6-ED46-4247-BED1-1810B8DFCCFB}">
      <dsp:nvSpPr>
        <dsp:cNvPr id="0" name=""/>
        <dsp:cNvSpPr/>
      </dsp:nvSpPr>
      <dsp:spPr>
        <a:xfrm>
          <a:off x="1276679" y="1141257"/>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bg1"/>
              </a:solidFill>
            </a:rPr>
            <a:t>Assess</a:t>
          </a:r>
          <a:endParaRPr lang="en-US" sz="1400" kern="1200" dirty="0">
            <a:solidFill>
              <a:schemeClr val="bg1"/>
            </a:solidFill>
          </a:endParaRPr>
        </a:p>
      </dsp:txBody>
      <dsp:txXfrm>
        <a:off x="1465981" y="1330559"/>
        <a:ext cx="914030" cy="914030"/>
      </dsp:txXfrm>
    </dsp:sp>
    <dsp:sp modelId="{43466939-3AE6-8146-909A-2844ECE07A44}">
      <dsp:nvSpPr>
        <dsp:cNvPr id="0" name=""/>
        <dsp:cNvSpPr/>
      </dsp:nvSpPr>
      <dsp:spPr>
        <a:xfrm rot="19453013">
          <a:off x="2531983" y="1004595"/>
          <a:ext cx="34936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2541875" y="1122490"/>
        <a:ext cx="244552" cy="261758"/>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1757A-5700-0945-A257-0A6F5B0A26BB}" type="datetimeFigureOut">
              <a:rPr lang="en-US" smtClean="0"/>
              <a:t>8/16/14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3A293-E2F0-CD45-A2F8-2DD135FF1F86}" type="slidenum">
              <a:rPr lang="en-US" smtClean="0"/>
              <a:t>‹#›</a:t>
            </a:fld>
            <a:endParaRPr lang="en-US"/>
          </a:p>
        </p:txBody>
      </p:sp>
    </p:spTree>
    <p:extLst>
      <p:ext uri="{BB962C8B-B14F-4D97-AF65-F5344CB8AC3E}">
        <p14:creationId xmlns:p14="http://schemas.microsoft.com/office/powerpoint/2010/main"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dirty="0" smtClean="0"/>
              <a:t>This is a segment about Logic</a:t>
            </a:r>
            <a:r>
              <a:rPr lang="en-US" b="0" baseline="0" dirty="0" smtClean="0"/>
              <a:t> Models, and their role in linking your mission to the full range of program resources, activities, outputs and outcomes in a comprehensive and cohesive system of program evaluation and assessment. An accredited program must be able to identify its mission and related goals and objectives, and how it will assess its performance in achieving that mission.  An accredited program must also be able to identify its resources, describe its activities, and document its outputs and outcomes, in terms of not only student learning but also in terms of faculty and program contributions and impacts on the community of scholars and the world of practice. More than simply list or report each of these things, a program must show how these various components are connected. For too long, this has been, at best, implicit in program management; NASPAA accreditation now requires that we be explicit about these connections. The means of doing so is through a logic model. This is not only required for accreditation, it is also an excellent way to justify the need for resources and determine how to prioritize money, time and energy. Sometimes there is confusion about the relationship between the Program Evaluation requirements of Standard 1.3 and the Assessment of Student Learning requirements of Standard 5.0. A logic model will help make clear the relationship in that assessing student learning is one component part of overall program assessment, albeit an very important part and thus deserving of its own standard and more extensive reporting requirements. Performance on other aspects of the program should also be assessed, but the reporting requirements are less detailed. The nature of the reporting requirements is in the form of a Logic Model and accompanying explanations as part of Standard 1. </a:t>
            </a:r>
          </a:p>
          <a:p>
            <a:endParaRPr lang="en-US" b="0" baseline="0" dirty="0" smtClean="0"/>
          </a:p>
          <a:p>
            <a:r>
              <a:rPr lang="en-US" b="0" baseline="0" dirty="0" smtClean="0"/>
              <a:t>Feel free to pause this video at any time to study a slide.</a:t>
            </a:r>
          </a:p>
          <a:p>
            <a:r>
              <a:rPr lang="en-US" b="0" baseline="0" dirty="0" smtClean="0"/>
              <a:t>Download the slides because they contain detailed notes</a:t>
            </a:r>
          </a:p>
          <a:p>
            <a:r>
              <a:rPr lang="en-US" b="0" baseline="0" dirty="0" smtClean="0"/>
              <a:t>You should send at least one representative from your program to the Accreditation Institute at NASPAA’s annual meeting</a:t>
            </a:r>
          </a:p>
          <a:p>
            <a:r>
              <a:rPr lang="en-US" b="0" baseline="0" dirty="0" smtClean="0"/>
              <a:t>The Accreditation Institute is where you’ll have an opportunity to practice applying the concepts and tools we review in these videos.</a:t>
            </a:r>
          </a:p>
          <a:p>
            <a:endParaRPr lang="en-US" b="0" baseline="0" dirty="0" smtClean="0"/>
          </a:p>
          <a:p>
            <a:r>
              <a:rPr lang="en-US" b="0" baseline="0" dirty="0" smtClean="0"/>
              <a:t>So let’s look at some ways of conceptualizing and of generating logic models. </a:t>
            </a:r>
          </a:p>
          <a:p>
            <a:endParaRPr lang="en-US" b="0" baseline="0" dirty="0" smtClean="0"/>
          </a:p>
          <a:p>
            <a:endParaRPr lang="en-US" b="0"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1</a:t>
            </a:fld>
            <a:endParaRPr lang="en-US"/>
          </a:p>
        </p:txBody>
      </p:sp>
    </p:spTree>
    <p:extLst>
      <p:ext uri="{BB962C8B-B14F-4D97-AF65-F5344CB8AC3E}">
        <p14:creationId xmlns:p14="http://schemas.microsoft.com/office/powerpoint/2010/main" val="739786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You may recall this graphic</a:t>
            </a:r>
            <a:r>
              <a:rPr lang="en-US" b="0" baseline="0" dirty="0" smtClean="0"/>
              <a:t> from the discussion of Standard 1.3 (Video segment #5). As part of that video segment we indicated that we would return to this graphic in the context of discussing logic models. COPRA expects you to document your program’s logic model to show how your inputs flow into your activities to produce outputs and outcomes that feed into an assessment process to inform decisions about your program, all framed by the mission.</a:t>
            </a:r>
          </a:p>
          <a:p>
            <a:endParaRPr lang="en-US" b="0" baseline="0" dirty="0" smtClean="0"/>
          </a:p>
          <a:p>
            <a:r>
              <a:rPr lang="en-US" b="0" baseline="0" dirty="0" smtClean="0"/>
              <a:t>The visualization in this slide illustrates one of many ways to organize a logic model…literally connecting the dots that are part of achieving the mission which is positioned as the center of the universe. Perhaps the program’s mission references an emphasis on producing leaders to work in government. It’s inputs include courses on leadership, grants to fund research and a career services office that helps graduates find and be offered jobs with leadership potential. Activities might be team projects in which every student has an opportunity to serve as a leader, faculty conducting research on leadership, and students receiving multiple job offers within 90 days of graduation. The outputs are team projects, research papers, and graduate work products. Outcomes will be productive teamwork, citations of faculty publications, and graduates moving into leadership positions. Assessment could include include critiques of each student’s leadership effectiveness by faculty, peers, and outside parties, rates of citation of faculty articles, and the proportion of graduates in leadership roles. Data from these assessments inform faculty and administrators decisions to revise the resources, including course content, funding, and work of the career services office. </a:t>
            </a:r>
          </a:p>
          <a:p>
            <a:endParaRPr lang="en-US" b="0" baseline="0" dirty="0" smtClean="0"/>
          </a:p>
          <a:p>
            <a:r>
              <a:rPr lang="en-US" b="0" baseline="0" dirty="0" smtClean="0"/>
              <a:t>As mentioned earlier, these are </a:t>
            </a:r>
            <a:r>
              <a:rPr lang="en-US" b="0" i="1" baseline="0" dirty="0" smtClean="0"/>
              <a:t>program level </a:t>
            </a:r>
            <a:r>
              <a:rPr lang="en-US" b="0" baseline="0" dirty="0" smtClean="0"/>
              <a:t>assessments. If outcomes are not meeting the program’s expectations for performance on its mission, or the program wants to improve its performance, then the program should determine the root causes, which could have to do with an inconsistency between the program’s mission and its environment, an incapacity in how program manages itself, a mismatch between the faculty it recruits and develops and its mission, or a mismatch with the student population it recruits, the services it provides to students, and the curriculum it designs. For example, to show how mission informs decisions such as whether to hire faculty candidate A but not B, you would have specified mission related performance criteria (1.2: teaches mission-related subjects; conducts research on mission-related questions, does community service consistent with the program’s mission) so you have criteria to apply in reviewing CV’s and questions to ask during interviews; the CVs, publications and interviews, etc. are the assessment data that inform your decision to distinguish between two candidates in mission-related terms, Std. 1.3</a:t>
            </a:r>
          </a:p>
          <a:p>
            <a:endParaRPr lang="en-US" b="0" baseline="0" dirty="0" smtClean="0"/>
          </a:p>
          <a:p>
            <a:r>
              <a:rPr lang="en-US" b="0" baseline="0" dirty="0" smtClean="0"/>
              <a:t>Standards 2, 3, 4, 5, 6 and 7 —especially 5.1 on required universal competencies all graduates from accredited programs should have—ask for detailed assessment plans that generate information to inform decisions about improving the program.</a:t>
            </a:r>
          </a:p>
          <a:p>
            <a:endParaRPr lang="en-US" b="0" baseline="0" dirty="0" smtClean="0"/>
          </a:p>
          <a:p>
            <a:r>
              <a:rPr lang="en-US" b="0" baseline="0" dirty="0" smtClean="0"/>
              <a:t>In this representation, we have the headings of inputs, activities, outputs, etc., but we have not elaborated on what those actually entail for a particular program. Let’s look at another way to represent a logic model. </a:t>
            </a:r>
          </a:p>
          <a:p>
            <a:endParaRPr lang="en-US" b="0" baseline="0" dirty="0" smtClean="0"/>
          </a:p>
          <a:p>
            <a:endParaRPr lang="en-US" b="1"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2</a:t>
            </a:fld>
            <a:endParaRPr lang="en-US"/>
          </a:p>
        </p:txBody>
      </p:sp>
    </p:spTree>
    <p:extLst>
      <p:ext uri="{BB962C8B-B14F-4D97-AF65-F5344CB8AC3E}">
        <p14:creationId xmlns:p14="http://schemas.microsoft.com/office/powerpoint/2010/main" val="1510941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This view helps identify</a:t>
            </a:r>
            <a:r>
              <a:rPr lang="en-US" b="0" baseline="0" dirty="0" smtClean="0"/>
              <a:t> some examples of inputs, activities, outputs, and outcomes. It also portrays how the mission (at the top) guides all of these components and how assessment (across the bottom) must occur for all components. The items listed in each column are not intended to be an exhaustive list, but rather examples. </a:t>
            </a:r>
          </a:p>
          <a:p>
            <a:endParaRPr lang="en-US" b="0" baseline="0" dirty="0" smtClean="0"/>
          </a:p>
          <a:p>
            <a:r>
              <a:rPr lang="en-US" b="0" dirty="0" smtClean="0"/>
              <a:t>Let’s look a little</a:t>
            </a:r>
            <a:r>
              <a:rPr lang="en-US" b="0" baseline="0" dirty="0" smtClean="0"/>
              <a:t> more closely at how assessment can be done for any number of these component parts of a logic model…</a:t>
            </a:r>
            <a:endParaRPr lang="en-US" b="0" dirty="0"/>
          </a:p>
        </p:txBody>
      </p:sp>
      <p:sp>
        <p:nvSpPr>
          <p:cNvPr id="4" name="Slide Number Placeholder 3"/>
          <p:cNvSpPr>
            <a:spLocks noGrp="1"/>
          </p:cNvSpPr>
          <p:nvPr>
            <p:ph type="sldNum" sz="quarter" idx="10"/>
          </p:nvPr>
        </p:nvSpPr>
        <p:spPr/>
        <p:txBody>
          <a:bodyPr/>
          <a:lstStyle/>
          <a:p>
            <a:fld id="{BED3A293-E2F0-CD45-A2F8-2DD135FF1F86}" type="slidenum">
              <a:rPr lang="en-US" smtClean="0"/>
              <a:t>3</a:t>
            </a:fld>
            <a:endParaRPr lang="en-US"/>
          </a:p>
        </p:txBody>
      </p:sp>
    </p:spTree>
    <p:extLst>
      <p:ext uri="{BB962C8B-B14F-4D97-AF65-F5344CB8AC3E}">
        <p14:creationId xmlns:p14="http://schemas.microsoft.com/office/powerpoint/2010/main" val="892054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view, you can see how assessment measures can</a:t>
            </a:r>
            <a:r>
              <a:rPr lang="en-US" baseline="0" dirty="0" smtClean="0"/>
              <a:t> be developed for various inputs, outputs and outcomes you might have identified in your logic model. The arrows indicate how each of the examples of inputs, outputs or outcomes might be measured or assessed as part of the broader logic model and program evaluation process. </a:t>
            </a:r>
          </a:p>
          <a:p>
            <a:endParaRPr lang="en-US" baseline="0" dirty="0" smtClean="0"/>
          </a:p>
          <a:p>
            <a:r>
              <a:rPr lang="en-US" baseline="0" dirty="0" smtClean="0"/>
              <a:t>Earlier there was reference to common misunderstandings about the relationship between the assessment requirements of Standard 1.3 and those of Standard 5. This graphic makes clear that relationship in that everything in the model is part of the overall program assessment required by Standard 1.3, and those few items highlighted in yellow font relate to Standard 5’s requirements for assessment of student learning/competencies. Thus, you can see that assessment of student learning is a subset or one component part of overall program assessment. </a:t>
            </a:r>
          </a:p>
          <a:p>
            <a:endParaRPr lang="en-US" baseline="0" dirty="0" smtClean="0"/>
          </a:p>
          <a:p>
            <a:r>
              <a:rPr lang="en-US" baseline="0" dirty="0" smtClean="0"/>
              <a:t>Another thing you might notice on this depiction is that many of the assessment measures needed for program evaluation within the NASPAA accreditation process are already required in annual reports to NASPAA and for regional accreditors who award institutional level accreditation. </a:t>
            </a:r>
          </a:p>
          <a:p>
            <a:endParaRPr lang="en-US" baseline="0" dirty="0" smtClean="0"/>
          </a:p>
          <a:p>
            <a:r>
              <a:rPr lang="en-US" baseline="0" dirty="0" smtClean="0"/>
              <a:t>In sum, if you have a well-constructed, well thought out, and mission driven logic model for your program, you will be well on your way to documenting what you need for accreditation review. And, as a bonus, you many already be required to collect much of this information for other reasons. </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4</a:t>
            </a:fld>
            <a:endParaRPr lang="en-US"/>
          </a:p>
        </p:txBody>
      </p:sp>
    </p:spTree>
    <p:extLst>
      <p:ext uri="{BB962C8B-B14F-4D97-AF65-F5344CB8AC3E}">
        <p14:creationId xmlns:p14="http://schemas.microsoft.com/office/powerpoint/2010/main" val="3549324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Throughout several of the earlier video segments, we used the concept of red flags to indicate program actions or non-actions that might attract the attention of COPRA and make COPRA question a program’s conformity with the standards. </a:t>
            </a:r>
          </a:p>
          <a:p>
            <a:r>
              <a:rPr lang="en-US" b="0" baseline="0" dirty="0" smtClean="0"/>
              <a:t>What are some examples of red flags in the context of a program’s logic model?</a:t>
            </a:r>
          </a:p>
          <a:p>
            <a:endParaRPr lang="en-US" b="0" baseline="0" dirty="0" smtClean="0"/>
          </a:p>
          <a:p>
            <a:r>
              <a:rPr lang="en-US" b="0" baseline="0" dirty="0" smtClean="0"/>
              <a:t>Here are some possibilities of Red Flags: </a:t>
            </a:r>
          </a:p>
          <a:p>
            <a:pPr marL="171450" indent="-171450">
              <a:buFont typeface="Arial"/>
              <a:buChar char="•"/>
            </a:pPr>
            <a:r>
              <a:rPr lang="en-US" b="0" baseline="0" dirty="0" smtClean="0"/>
              <a:t>The absence of a logic model itself</a:t>
            </a:r>
          </a:p>
          <a:p>
            <a:pPr marL="171450" indent="-171450">
              <a:buFont typeface="Arial"/>
              <a:buChar char="•"/>
            </a:pPr>
            <a:r>
              <a:rPr lang="en-US" b="0" baseline="0" dirty="0" smtClean="0"/>
              <a:t>The failure to explain how the components in each of the areas are related to mission</a:t>
            </a:r>
          </a:p>
          <a:p>
            <a:pPr marL="171450" indent="-171450">
              <a:buFont typeface="Arial"/>
              <a:buChar char="•"/>
            </a:pPr>
            <a:r>
              <a:rPr lang="en-US" b="0" baseline="0" dirty="0" smtClean="0"/>
              <a:t>The failure to document the relationship between the components (how inputs connect to activities to outputs, etc.)</a:t>
            </a:r>
          </a:p>
          <a:p>
            <a:pPr marL="171450" indent="-171450">
              <a:buFont typeface="Arial"/>
              <a:buChar char="•"/>
            </a:pPr>
            <a:r>
              <a:rPr lang="en-US" b="0" baseline="0" dirty="0" smtClean="0"/>
              <a:t>The failure to identify how a particular element listed in a logic model is going to be assessed</a:t>
            </a:r>
          </a:p>
          <a:p>
            <a:pPr marL="171450" indent="-171450">
              <a:buFont typeface="Arial"/>
              <a:buChar char="•"/>
            </a:pPr>
            <a:r>
              <a:rPr lang="en-US" b="0" baseline="0" dirty="0" smtClean="0"/>
              <a:t>The failure to assess program performance in all areas using input, output, outcome measures</a:t>
            </a:r>
          </a:p>
          <a:p>
            <a:pPr marL="171450" indent="-171450">
              <a:buFont typeface="Arial"/>
              <a:buChar char="•"/>
            </a:pPr>
            <a:endParaRPr lang="en-US" b="0" baseline="0" dirty="0" smtClean="0"/>
          </a:p>
          <a:p>
            <a:pPr marL="0" indent="0">
              <a:buFont typeface="Arial"/>
              <a:buNone/>
            </a:pPr>
            <a:r>
              <a:rPr lang="en-US" b="0" baseline="0" dirty="0" smtClean="0"/>
              <a:t>The way to avoid these pitfalls is to carefully construct a logic model. </a:t>
            </a:r>
          </a:p>
        </p:txBody>
      </p:sp>
      <p:sp>
        <p:nvSpPr>
          <p:cNvPr id="4" name="Slide Number Placeholder 3"/>
          <p:cNvSpPr>
            <a:spLocks noGrp="1"/>
          </p:cNvSpPr>
          <p:nvPr>
            <p:ph type="sldNum" sz="quarter" idx="10"/>
          </p:nvPr>
        </p:nvSpPr>
        <p:spPr/>
        <p:txBody>
          <a:bodyPr/>
          <a:lstStyle/>
          <a:p>
            <a:fld id="{BED3A293-E2F0-CD45-A2F8-2DD135FF1F86}" type="slidenum">
              <a:rPr lang="en-US" smtClean="0"/>
              <a:t>5</a:t>
            </a:fld>
            <a:endParaRPr lang="en-US"/>
          </a:p>
        </p:txBody>
      </p:sp>
    </p:spTree>
    <p:extLst>
      <p:ext uri="{BB962C8B-B14F-4D97-AF65-F5344CB8AC3E}">
        <p14:creationId xmlns:p14="http://schemas.microsoft.com/office/powerpoint/2010/main" val="1510941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mentioned repeatedly</a:t>
            </a:r>
            <a:r>
              <a:rPr lang="en-US" baseline="0" dirty="0" smtClean="0"/>
              <a:t> the starting point is your mission and corresponding goals and objectives.  But to develop a logic model, it is most effective to work backwards. Your natural inclination might be to start by thinking about inputs since they are the first step in a linear process, but we really want to start from our outcome or impact goals and then think about what we would need to do (activities and outputs) in order to achieve those goals, and then back one step further to what we would need as resources (inputs) to be able to engage in the necessary activities. </a:t>
            </a:r>
          </a:p>
          <a:p>
            <a:endParaRPr lang="en-US" baseline="0" dirty="0" smtClean="0"/>
          </a:p>
          <a:p>
            <a:r>
              <a:rPr lang="en-US" baseline="0" dirty="0" smtClean="0"/>
              <a:t>A logic model is not only required for accreditation, it is extremely useful in justifying the need for new resources, prioritizing activities, and assessing faculty performance. </a:t>
            </a:r>
          </a:p>
          <a:p>
            <a:endParaRPr lang="en-US" baseline="0" dirty="0" smtClean="0"/>
          </a:p>
          <a:p>
            <a:r>
              <a:rPr lang="en-US" baseline="0" dirty="0" smtClean="0"/>
              <a:t>As was the case with the assessments of student learning, the assessments for other aspects of program outcomes and impacts should be on-going and sustainable. Think of existing mechanisms you have in place within the program or institution to assess performance. </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6</a:t>
            </a:fld>
            <a:endParaRPr lang="en-US"/>
          </a:p>
        </p:txBody>
      </p:sp>
    </p:spTree>
    <p:extLst>
      <p:ext uri="{BB962C8B-B14F-4D97-AF65-F5344CB8AC3E}">
        <p14:creationId xmlns:p14="http://schemas.microsoft.com/office/powerpoint/2010/main" val="1674834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lists several additional resources you may find helpful. </a:t>
            </a:r>
          </a:p>
          <a:p>
            <a:endParaRPr lang="en-US" dirty="0" smtClean="0"/>
          </a:p>
          <a:p>
            <a:r>
              <a:rPr lang="en-US" dirty="0" smtClean="0"/>
              <a:t>Please submit questions regarding this or any of the videos or regarding the Standards or Self-Study Instructions to the address listed on this slide. Answers will be compiled into FAQs that will be posted and updated regularly, and common concerns will be incorporated into the AI Training Workshop.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7</a:t>
            </a:fld>
            <a:endParaRPr lang="en-US"/>
          </a:p>
        </p:txBody>
      </p:sp>
    </p:spTree>
    <p:extLst>
      <p:ext uri="{BB962C8B-B14F-4D97-AF65-F5344CB8AC3E}">
        <p14:creationId xmlns:p14="http://schemas.microsoft.com/office/powerpoint/2010/main" val="1815452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dirty="0" smtClean="0"/>
              <a:t>This statement captures the essence of NASPAA Accreditation.</a:t>
            </a:r>
            <a:r>
              <a:rPr lang="en-US" b="0" baseline="0" dirty="0" smtClean="0"/>
              <a:t> It is mission-driven, outcomes-oriented, evidence-based, accreditation-earning program management. </a:t>
            </a:r>
            <a:r>
              <a:rPr lang="en-US" b="0" dirty="0" smtClean="0"/>
              <a:t>This is not just about accreditation. </a:t>
            </a:r>
            <a:r>
              <a:rPr lang="en-US" b="0" baseline="0" dirty="0" smtClean="0"/>
              <a:t>This is about improving public service. That is, accreditation is not the ultimate goal, the improvement of public service is. If you manage your program strategically in conformity with the standards you will contribute to improving public service and you will also be able to secure accreditation. </a:t>
            </a:r>
            <a:endParaRPr lang="en-US" b="0" dirty="0" smtClean="0"/>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8</a:t>
            </a:fld>
            <a:endParaRPr lang="en-US"/>
          </a:p>
        </p:txBody>
      </p:sp>
    </p:spTree>
    <p:extLst>
      <p:ext uri="{BB962C8B-B14F-4D97-AF65-F5344CB8AC3E}">
        <p14:creationId xmlns:p14="http://schemas.microsoft.com/office/powerpoint/2010/main" val="2809196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8/16/14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8/16/14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8/16/14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8/16/14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8" Type="http://schemas.openxmlformats.org/officeDocument/2006/relationships/image" Target="../media/image3.jpeg"/><Relationship Id="rId9"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hyperlink" Target="http://accreditation.naspaa.org/resources" TargetMode="External"/><Relationship Id="rId4" Type="http://schemas.openxmlformats.org/officeDocument/2006/relationships/hyperlink" Target="http://www.pmn.net/wp-content/uploads/logic-models-a-tool-for-telling-your-programs-performance-story.pdf" TargetMode="External"/><Relationship Id="rId5" Type="http://schemas.openxmlformats.org/officeDocument/2006/relationships/hyperlink" Target="http://accreditation.naspaa.org/ai-questions" TargetMode="Externa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 Id="rId3"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9"/>
            <a:ext cx="6070308" cy="1048684"/>
          </a:xfrm>
        </p:spPr>
        <p:txBody>
          <a:bodyPr>
            <a:normAutofit fontScale="90000"/>
          </a:bodyPr>
          <a:lstStyle/>
          <a:p>
            <a:r>
              <a:rPr lang="en-US" dirty="0" smtClean="0"/>
              <a:t>NASPAA Accreditation</a:t>
            </a:r>
            <a:endParaRPr lang="en-US" dirty="0"/>
          </a:p>
        </p:txBody>
      </p:sp>
      <p:sp>
        <p:nvSpPr>
          <p:cNvPr id="3" name="Subtitle 2"/>
          <p:cNvSpPr>
            <a:spLocks noGrp="1"/>
          </p:cNvSpPr>
          <p:nvPr>
            <p:ph type="subTitle" idx="1"/>
          </p:nvPr>
        </p:nvSpPr>
        <p:spPr>
          <a:xfrm>
            <a:off x="3073691" y="5257799"/>
            <a:ext cx="5747923" cy="1209431"/>
          </a:xfrm>
        </p:spPr>
        <p:txBody>
          <a:bodyPr>
            <a:normAutofit/>
          </a:bodyPr>
          <a:lstStyle/>
          <a:p>
            <a:r>
              <a:rPr lang="en-US" sz="2400" dirty="0" smtClean="0"/>
              <a:t>The Logic Model:</a:t>
            </a:r>
          </a:p>
          <a:p>
            <a:r>
              <a:rPr lang="en-US" sz="2400" dirty="0" smtClean="0"/>
              <a:t>Linking </a:t>
            </a:r>
            <a:r>
              <a:rPr lang="en-US" sz="2400" smtClean="0"/>
              <a:t>All Standards </a:t>
            </a:r>
            <a:r>
              <a:rPr lang="en-US" sz="2400" dirty="0" smtClean="0"/>
              <a:t>from Mission </a:t>
            </a:r>
            <a:r>
              <a:rPr lang="en-US" sz="2400" smtClean="0"/>
              <a:t>through Assessment</a:t>
            </a:r>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896257" y="1002458"/>
            <a:ext cx="2067059" cy="978408"/>
          </a:xfrm>
          <a:prstGeom prst="rect">
            <a:avLst/>
          </a:prstGeom>
        </p:spPr>
      </p:pic>
    </p:spTree>
    <p:extLst>
      <p:ext uri="{BB962C8B-B14F-4D97-AF65-F5344CB8AC3E}">
        <p14:creationId xmlns:p14="http://schemas.microsoft.com/office/powerpoint/2010/main" val="47034812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Connecting the Dots and Explaining the Logic</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15034572"/>
              </p:ext>
            </p:extLst>
          </p:nvPr>
        </p:nvGraphicFramePr>
        <p:xfrm>
          <a:off x="457199" y="2209800"/>
          <a:ext cx="6985001" cy="4279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302000" y="3995615"/>
            <a:ext cx="1103923" cy="369332"/>
          </a:xfrm>
          <a:prstGeom prst="rect">
            <a:avLst/>
          </a:prstGeom>
          <a:noFill/>
        </p:spPr>
        <p:txBody>
          <a:bodyPr wrap="square" rtlCol="0">
            <a:spAutoFit/>
          </a:bodyPr>
          <a:lstStyle/>
          <a:p>
            <a:r>
              <a:rPr lang="en-US" dirty="0" smtClean="0">
                <a:solidFill>
                  <a:schemeClr val="accent1">
                    <a:lumMod val="75000"/>
                  </a:schemeClr>
                </a:solidFill>
              </a:rPr>
              <a:t>Mission</a:t>
            </a:r>
            <a:endParaRPr lang="en-US" dirty="0">
              <a:solidFill>
                <a:schemeClr val="accent1">
                  <a:lumMod val="75000"/>
                </a:schemeClr>
              </a:solidFill>
            </a:endParaRPr>
          </a:p>
        </p:txBody>
      </p:sp>
      <p:pic>
        <p:nvPicPr>
          <p:cNvPr id="9" name="Picture 8"/>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7162800" y="254000"/>
            <a:ext cx="1710267" cy="1710267"/>
          </a:xfrm>
          <a:prstGeom prst="rect">
            <a:avLst/>
          </a:prstGeom>
          <a:noFill/>
          <a:ln>
            <a:noFill/>
          </a:ln>
        </p:spPr>
      </p:pic>
    </p:spTree>
    <p:extLst>
      <p:ext uri="{BB962C8B-B14F-4D97-AF65-F5344CB8AC3E}">
        <p14:creationId xmlns:p14="http://schemas.microsoft.com/office/powerpoint/2010/main" val="80025094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Logic Model: An Alternative Presentation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87961602"/>
              </p:ext>
            </p:extLst>
          </p:nvPr>
        </p:nvGraphicFramePr>
        <p:xfrm>
          <a:off x="457199" y="2095501"/>
          <a:ext cx="8407400" cy="4425911"/>
        </p:xfrm>
        <a:graphic>
          <a:graphicData uri="http://schemas.openxmlformats.org/drawingml/2006/table">
            <a:tbl>
              <a:tblPr firstRow="1" bandRow="1">
                <a:tableStyleId>{5C22544A-7EE6-4342-B048-85BDC9FD1C3A}</a:tableStyleId>
              </a:tblPr>
              <a:tblGrid>
                <a:gridCol w="1474024"/>
                <a:gridCol w="1856179"/>
                <a:gridCol w="1406898"/>
                <a:gridCol w="3670299"/>
              </a:tblGrid>
              <a:tr h="331013">
                <a:tc gridSpan="4">
                  <a:txBody>
                    <a:bodyPr/>
                    <a:lstStyle/>
                    <a:p>
                      <a:pPr algn="ctr"/>
                      <a:r>
                        <a:rPr lang="en-US" sz="2000" dirty="0" smtClean="0"/>
                        <a:t>MISSION</a:t>
                      </a:r>
                      <a:endParaRPr lang="en-US" sz="2000" dirty="0"/>
                    </a:p>
                  </a:txBody>
                  <a:tcPr/>
                </a:tc>
                <a:tc hMerge="1">
                  <a:txBody>
                    <a:bodyPr/>
                    <a:lstStyle/>
                    <a:p>
                      <a:pPr algn="ctr"/>
                      <a:endParaRPr lang="en-US" sz="1700" dirty="0"/>
                    </a:p>
                  </a:txBody>
                  <a:tcPr/>
                </a:tc>
                <a:tc hMerge="1">
                  <a:txBody>
                    <a:bodyPr/>
                    <a:lstStyle/>
                    <a:p>
                      <a:pPr algn="ctr"/>
                      <a:endParaRPr lang="en-US" sz="1700" dirty="0"/>
                    </a:p>
                  </a:txBody>
                  <a:tcPr/>
                </a:tc>
                <a:tc hMerge="1">
                  <a:txBody>
                    <a:bodyPr/>
                    <a:lstStyle/>
                    <a:p>
                      <a:pPr algn="ctr"/>
                      <a:endParaRPr lang="en-US" sz="1700" dirty="0"/>
                    </a:p>
                  </a:txBody>
                  <a:tcPr/>
                </a:tc>
              </a:tr>
              <a:tr h="575675">
                <a:tc>
                  <a:txBody>
                    <a:bodyPr/>
                    <a:lstStyle/>
                    <a:p>
                      <a:pPr algn="ctr"/>
                      <a:r>
                        <a:rPr lang="en-US" sz="1700" dirty="0" smtClean="0"/>
                        <a:t>Inputs</a:t>
                      </a:r>
                      <a:endParaRPr lang="en-US" sz="1700" dirty="0"/>
                    </a:p>
                  </a:txBody>
                  <a:tcPr/>
                </a:tc>
                <a:tc>
                  <a:txBody>
                    <a:bodyPr/>
                    <a:lstStyle/>
                    <a:p>
                      <a:pPr algn="ctr"/>
                      <a:r>
                        <a:rPr lang="en-US" sz="1700" dirty="0" smtClean="0"/>
                        <a:t>Activities</a:t>
                      </a:r>
                      <a:r>
                        <a:rPr lang="en-US" sz="1700" baseline="0" dirty="0" smtClean="0"/>
                        <a:t> / </a:t>
                      </a:r>
                      <a:r>
                        <a:rPr lang="en-US" sz="1700" dirty="0" smtClean="0"/>
                        <a:t>Strategies</a:t>
                      </a:r>
                      <a:endParaRPr lang="en-US" sz="1700" dirty="0"/>
                    </a:p>
                  </a:txBody>
                  <a:tcPr/>
                </a:tc>
                <a:tc>
                  <a:txBody>
                    <a:bodyPr/>
                    <a:lstStyle/>
                    <a:p>
                      <a:pPr algn="ctr"/>
                      <a:r>
                        <a:rPr lang="en-US" sz="1700" dirty="0" smtClean="0"/>
                        <a:t>Outputs</a:t>
                      </a:r>
                      <a:endParaRPr lang="en-US" sz="1700" dirty="0"/>
                    </a:p>
                  </a:txBody>
                  <a:tcPr/>
                </a:tc>
                <a:tc>
                  <a:txBody>
                    <a:bodyPr/>
                    <a:lstStyle/>
                    <a:p>
                      <a:pPr algn="ctr"/>
                      <a:r>
                        <a:rPr lang="en-US" sz="1700" dirty="0" smtClean="0"/>
                        <a:t>Outcomes &amp; Impacts</a:t>
                      </a:r>
                      <a:endParaRPr lang="en-US" sz="1700" dirty="0"/>
                    </a:p>
                  </a:txBody>
                  <a:tcPr/>
                </a:tc>
              </a:tr>
              <a:tr h="2727959">
                <a:tc>
                  <a:txBody>
                    <a:bodyPr/>
                    <a:lstStyle/>
                    <a:p>
                      <a:pPr marL="0" indent="0">
                        <a:buFont typeface="Arial" panose="020B0604020202020204" pitchFamily="34" charset="0"/>
                        <a:buNone/>
                      </a:pPr>
                      <a:r>
                        <a:rPr lang="en-US" sz="1400" dirty="0" smtClean="0"/>
                        <a:t>Faculty</a:t>
                      </a:r>
                    </a:p>
                    <a:p>
                      <a:pPr marL="0" indent="0">
                        <a:buFont typeface="Arial" panose="020B0604020202020204" pitchFamily="34" charset="0"/>
                        <a:buNone/>
                      </a:pPr>
                      <a:r>
                        <a:rPr lang="en-US" sz="1400" i="1" dirty="0" smtClean="0"/>
                        <a:t>Staff</a:t>
                      </a:r>
                    </a:p>
                    <a:p>
                      <a:pPr marL="0" indent="0">
                        <a:buFont typeface="Arial" panose="020B0604020202020204" pitchFamily="34" charset="0"/>
                        <a:buNone/>
                      </a:pPr>
                      <a:r>
                        <a:rPr lang="en-US" sz="1400" dirty="0" smtClean="0"/>
                        <a:t>Students (#, diversity)</a:t>
                      </a:r>
                    </a:p>
                    <a:p>
                      <a:pPr marL="0" indent="0">
                        <a:buFont typeface="Arial" panose="020B0604020202020204" pitchFamily="34" charset="0"/>
                        <a:buNone/>
                      </a:pPr>
                      <a:r>
                        <a:rPr lang="en-US" sz="1400" i="1" dirty="0" smtClean="0"/>
                        <a:t>Alumni</a:t>
                      </a:r>
                    </a:p>
                    <a:p>
                      <a:pPr marL="0" indent="0">
                        <a:buFont typeface="Arial" panose="020B0604020202020204" pitchFamily="34" charset="0"/>
                        <a:buNone/>
                      </a:pPr>
                      <a:r>
                        <a:rPr lang="en-US" sz="1400" dirty="0" smtClean="0"/>
                        <a:t>Offices</a:t>
                      </a:r>
                    </a:p>
                    <a:p>
                      <a:pPr marL="0" indent="0">
                        <a:buFont typeface="Arial" panose="020B0604020202020204" pitchFamily="34" charset="0"/>
                        <a:buNone/>
                      </a:pPr>
                      <a:r>
                        <a:rPr lang="en-US" sz="1400" i="1" dirty="0" smtClean="0"/>
                        <a:t>Budgets</a:t>
                      </a:r>
                    </a:p>
                    <a:p>
                      <a:pPr marL="0" indent="0">
                        <a:buFont typeface="Arial" panose="020B0604020202020204" pitchFamily="34" charset="0"/>
                        <a:buNone/>
                      </a:pPr>
                      <a:r>
                        <a:rPr lang="en-US" sz="1400" baseline="0" dirty="0" smtClean="0"/>
                        <a:t>Assistantships</a:t>
                      </a:r>
                    </a:p>
                    <a:p>
                      <a:pPr marL="0" indent="0">
                        <a:buFont typeface="Arial" panose="020B0604020202020204" pitchFamily="34" charset="0"/>
                        <a:buNone/>
                      </a:pPr>
                      <a:r>
                        <a:rPr lang="en-US" sz="1400" i="1" baseline="0" dirty="0" smtClean="0"/>
                        <a:t>Library Holdings</a:t>
                      </a:r>
                    </a:p>
                    <a:p>
                      <a:pPr marL="0" indent="0">
                        <a:buFont typeface="Arial" panose="020B0604020202020204" pitchFamily="34" charset="0"/>
                        <a:buNone/>
                      </a:pPr>
                      <a:r>
                        <a:rPr lang="en-US" sz="1400" baseline="0" dirty="0" smtClean="0"/>
                        <a:t>Advisory Board</a:t>
                      </a:r>
                    </a:p>
                    <a:p>
                      <a:pPr marL="0" indent="0">
                        <a:buFont typeface="Arial" panose="020B0604020202020204" pitchFamily="34" charset="0"/>
                        <a:buNone/>
                      </a:pPr>
                      <a:r>
                        <a:rPr lang="en-US" sz="1400" i="1" baseline="0" dirty="0" smtClean="0"/>
                        <a:t>Etc.</a:t>
                      </a:r>
                    </a:p>
                  </a:txBody>
                  <a:tcPr/>
                </a:tc>
                <a:tc>
                  <a:txBody>
                    <a:bodyPr/>
                    <a:lstStyle/>
                    <a:p>
                      <a:pPr marL="0" indent="0">
                        <a:buFont typeface="Arial" panose="020B0604020202020204" pitchFamily="34" charset="0"/>
                        <a:buNone/>
                      </a:pPr>
                      <a:r>
                        <a:rPr lang="en-US" sz="1400" dirty="0" smtClean="0"/>
                        <a:t>Classes</a:t>
                      </a:r>
                      <a:r>
                        <a:rPr lang="en-US" sz="1400" baseline="0" dirty="0" smtClean="0"/>
                        <a:t> offered</a:t>
                      </a:r>
                    </a:p>
                    <a:p>
                      <a:pPr marL="0" indent="0">
                        <a:buFont typeface="Arial" panose="020B0604020202020204" pitchFamily="34" charset="0"/>
                        <a:buNone/>
                      </a:pPr>
                      <a:r>
                        <a:rPr lang="en-US" sz="1400" i="1" baseline="0" dirty="0" smtClean="0"/>
                        <a:t>Research</a:t>
                      </a:r>
                    </a:p>
                    <a:p>
                      <a:pPr marL="0" indent="0">
                        <a:buFont typeface="Arial" panose="020B0604020202020204" pitchFamily="34" charset="0"/>
                        <a:buNone/>
                      </a:pPr>
                      <a:r>
                        <a:rPr lang="en-US" sz="1400" baseline="0" dirty="0" smtClean="0"/>
                        <a:t>Service projects</a:t>
                      </a:r>
                    </a:p>
                    <a:p>
                      <a:pPr marL="0" indent="0">
                        <a:buFont typeface="Arial" panose="020B0604020202020204" pitchFamily="34" charset="0"/>
                        <a:buNone/>
                      </a:pPr>
                      <a:r>
                        <a:rPr lang="en-US" sz="1400" i="1" baseline="0" dirty="0" smtClean="0"/>
                        <a:t>Recruitment strategies</a:t>
                      </a:r>
                    </a:p>
                    <a:p>
                      <a:pPr marL="0" indent="0">
                        <a:buFont typeface="Arial" panose="020B0604020202020204" pitchFamily="34" charset="0"/>
                        <a:buNone/>
                      </a:pPr>
                      <a:r>
                        <a:rPr lang="en-US" sz="1400" baseline="0" dirty="0" smtClean="0"/>
                        <a:t>Admissions policies</a:t>
                      </a:r>
                    </a:p>
                    <a:p>
                      <a:pPr marL="0" indent="0">
                        <a:buFont typeface="Arial" panose="020B0604020202020204" pitchFamily="34" charset="0"/>
                        <a:buNone/>
                      </a:pPr>
                      <a:r>
                        <a:rPr lang="en-US" sz="1400" i="1" baseline="0" dirty="0" smtClean="0"/>
                        <a:t>Pedagogies</a:t>
                      </a:r>
                    </a:p>
                    <a:p>
                      <a:pPr marL="0" indent="0">
                        <a:buFont typeface="Arial" panose="020B0604020202020204" pitchFamily="34" charset="0"/>
                        <a:buNone/>
                      </a:pPr>
                      <a:r>
                        <a:rPr lang="en-US" sz="1400" baseline="0" dirty="0" smtClean="0"/>
                        <a:t>Meetings</a:t>
                      </a:r>
                    </a:p>
                    <a:p>
                      <a:pPr marL="0" indent="0">
                        <a:buFont typeface="Arial" panose="020B0604020202020204" pitchFamily="34" charset="0"/>
                        <a:buNone/>
                      </a:pPr>
                      <a:r>
                        <a:rPr lang="en-US" sz="1400" i="1" baseline="0" dirty="0" smtClean="0"/>
                        <a:t>Consulting services</a:t>
                      </a:r>
                    </a:p>
                    <a:p>
                      <a:pPr marL="0" indent="0">
                        <a:buFont typeface="Arial" panose="020B0604020202020204" pitchFamily="34" charset="0"/>
                        <a:buNone/>
                      </a:pPr>
                      <a:r>
                        <a:rPr lang="en-US" sz="1400" baseline="0" dirty="0" smtClean="0"/>
                        <a:t>Grant applications</a:t>
                      </a:r>
                    </a:p>
                    <a:p>
                      <a:pPr marL="0" indent="0">
                        <a:buFont typeface="Arial" panose="020B0604020202020204" pitchFamily="34" charset="0"/>
                        <a:buNone/>
                      </a:pPr>
                      <a:r>
                        <a:rPr lang="en-US" sz="1400" i="1" baseline="0" dirty="0" smtClean="0"/>
                        <a:t>Diverse guest speakers</a:t>
                      </a:r>
                    </a:p>
                    <a:p>
                      <a:pPr marL="0" indent="0">
                        <a:buFont typeface="Arial" panose="020B0604020202020204" pitchFamily="34" charset="0"/>
                        <a:buNone/>
                      </a:pPr>
                      <a:r>
                        <a:rPr lang="en-US" sz="1400" i="0" baseline="0" dirty="0" smtClean="0"/>
                        <a:t>Etc.</a:t>
                      </a:r>
                    </a:p>
                  </a:txBody>
                  <a:tcPr/>
                </a:tc>
                <a:tc>
                  <a:txBody>
                    <a:bodyPr/>
                    <a:lstStyle/>
                    <a:p>
                      <a:pPr marL="0" indent="0">
                        <a:buFont typeface="Arial" panose="020B0604020202020204" pitchFamily="34" charset="0"/>
                        <a:buNone/>
                      </a:pPr>
                      <a:r>
                        <a:rPr lang="en-US" sz="1400" baseline="0" dirty="0" smtClean="0"/>
                        <a:t># classes </a:t>
                      </a:r>
                    </a:p>
                    <a:p>
                      <a:pPr marL="0" indent="0">
                        <a:buFont typeface="Arial" panose="020B0604020202020204" pitchFamily="34" charset="0"/>
                        <a:buNone/>
                      </a:pPr>
                      <a:r>
                        <a:rPr lang="en-US" sz="1400" i="1" baseline="0" dirty="0" smtClean="0"/>
                        <a:t>#paid internships</a:t>
                      </a:r>
                    </a:p>
                    <a:p>
                      <a:pPr marL="0" indent="0">
                        <a:buFont typeface="Arial" panose="020B0604020202020204" pitchFamily="34" charset="0"/>
                        <a:buNone/>
                      </a:pPr>
                      <a:r>
                        <a:rPr lang="en-US" sz="1400" baseline="0" dirty="0" smtClean="0"/>
                        <a:t># publications</a:t>
                      </a:r>
                    </a:p>
                    <a:p>
                      <a:pPr marL="0" indent="0">
                        <a:buFont typeface="Arial" panose="020B0604020202020204" pitchFamily="34" charset="0"/>
                        <a:buNone/>
                      </a:pPr>
                      <a:r>
                        <a:rPr lang="en-US" sz="1400" i="1" baseline="0" dirty="0" smtClean="0"/>
                        <a:t>$ of grants obtained</a:t>
                      </a:r>
                    </a:p>
                    <a:p>
                      <a:pPr marL="0" indent="0">
                        <a:buFont typeface="Arial" panose="020B0604020202020204" pitchFamily="34" charset="0"/>
                        <a:buNone/>
                      </a:pPr>
                      <a:r>
                        <a:rPr lang="en-US" sz="1400" i="0" baseline="0" dirty="0" smtClean="0"/>
                        <a:t>Graduation rate</a:t>
                      </a:r>
                    </a:p>
                    <a:p>
                      <a:pPr marL="0" indent="0">
                        <a:buFont typeface="Arial" panose="020B0604020202020204" pitchFamily="34" charset="0"/>
                        <a:buNone/>
                      </a:pPr>
                      <a:r>
                        <a:rPr lang="en-US" sz="1400" i="1" baseline="0" dirty="0" smtClean="0"/>
                        <a:t>Service learning projects</a:t>
                      </a:r>
                    </a:p>
                    <a:p>
                      <a:pPr marL="0" indent="0">
                        <a:buFont typeface="Arial" panose="020B0604020202020204" pitchFamily="34" charset="0"/>
                        <a:buNone/>
                      </a:pPr>
                      <a:r>
                        <a:rPr lang="en-US" sz="1400" baseline="0" dirty="0" smtClean="0"/>
                        <a:t>Etc.</a:t>
                      </a:r>
                      <a:endParaRPr lang="en-US" sz="1400" dirty="0"/>
                    </a:p>
                  </a:txBody>
                  <a:tcPr/>
                </a:tc>
                <a:tc>
                  <a:txBody>
                    <a:bodyPr/>
                    <a:lstStyle/>
                    <a:p>
                      <a:pPr marL="0" indent="0">
                        <a:buFont typeface="Arial" panose="020B0604020202020204" pitchFamily="34" charset="0"/>
                        <a:buNone/>
                      </a:pPr>
                      <a:r>
                        <a:rPr lang="en-US" sz="1400" b="0" dirty="0" smtClean="0"/>
                        <a:t>Students</a:t>
                      </a:r>
                      <a:r>
                        <a:rPr lang="en-US" sz="1400" b="0" baseline="0" dirty="0" smtClean="0"/>
                        <a:t> earn degree with competencies</a:t>
                      </a:r>
                    </a:p>
                    <a:p>
                      <a:pPr marL="0" indent="0">
                        <a:buFont typeface="Arial" panose="020B0604020202020204" pitchFamily="34" charset="0"/>
                        <a:buNone/>
                      </a:pPr>
                      <a:r>
                        <a:rPr lang="en-US" sz="1400" i="1" dirty="0" smtClean="0"/>
                        <a:t>Citations of faculty publications</a:t>
                      </a:r>
                    </a:p>
                    <a:p>
                      <a:pPr marL="0" indent="0">
                        <a:buFont typeface="Arial" panose="020B0604020202020204" pitchFamily="34" charset="0"/>
                        <a:buNone/>
                      </a:pPr>
                      <a:r>
                        <a:rPr lang="en-US" sz="1400" dirty="0" smtClean="0"/>
                        <a:t>Faculty are recognized for quality</a:t>
                      </a:r>
                      <a:r>
                        <a:rPr lang="en-US" sz="1400" baseline="0" dirty="0" smtClean="0"/>
                        <a:t> of service</a:t>
                      </a:r>
                    </a:p>
                    <a:p>
                      <a:pPr marL="0" indent="0">
                        <a:buFont typeface="Arial" panose="020B0604020202020204" pitchFamily="34" charset="0"/>
                        <a:buNone/>
                      </a:pPr>
                      <a:r>
                        <a:rPr lang="en-US" sz="1400" i="1" baseline="0" dirty="0" smtClean="0"/>
                        <a:t>Policies are changed based on program consulting</a:t>
                      </a:r>
                    </a:p>
                    <a:p>
                      <a:pPr marL="0" indent="0">
                        <a:buFont typeface="Arial" panose="020B0604020202020204" pitchFamily="34" charset="0"/>
                        <a:buNone/>
                      </a:pPr>
                      <a:r>
                        <a:rPr lang="en-US" sz="1400" dirty="0" smtClean="0"/>
                        <a:t>Graduates elevate</a:t>
                      </a:r>
                      <a:r>
                        <a:rPr lang="en-US" sz="1400" baseline="0" dirty="0" smtClean="0"/>
                        <a:t> ethics and professionalism in their organizations</a:t>
                      </a:r>
                    </a:p>
                    <a:p>
                      <a:pPr marL="0" indent="0">
                        <a:buFont typeface="Arial" panose="020B0604020202020204" pitchFamily="34" charset="0"/>
                        <a:buNone/>
                      </a:pPr>
                      <a:r>
                        <a:rPr lang="en-US" sz="1400" i="1" baseline="0" dirty="0" smtClean="0"/>
                        <a:t>Faculty research informs new theories and practices</a:t>
                      </a:r>
                    </a:p>
                    <a:p>
                      <a:pPr marL="0" indent="0">
                        <a:buFont typeface="Arial" panose="020B0604020202020204" pitchFamily="34" charset="0"/>
                        <a:buNone/>
                      </a:pPr>
                      <a:r>
                        <a:rPr lang="en-US" sz="1400" i="0" baseline="0" dirty="0" smtClean="0"/>
                        <a:t>Etc.</a:t>
                      </a:r>
                      <a:endParaRPr lang="en-US" sz="1400" i="0" dirty="0"/>
                    </a:p>
                  </a:txBody>
                  <a:tcPr/>
                </a:tc>
              </a:tr>
              <a:tr h="554951">
                <a:tc gridSpan="4">
                  <a:txBody>
                    <a:bodyPr/>
                    <a:lstStyle/>
                    <a:p>
                      <a:pPr algn="ctr"/>
                      <a:r>
                        <a:rPr lang="en-US" sz="2000" dirty="0" smtClean="0"/>
                        <a:t>ASSESSMENT</a:t>
                      </a:r>
                      <a:endParaRPr lang="en-US" sz="2000" dirty="0"/>
                    </a:p>
                  </a:txBody>
                  <a:tcPr/>
                </a:tc>
                <a:tc hMerge="1">
                  <a:txBody>
                    <a:bodyPr/>
                    <a:lstStyle/>
                    <a:p>
                      <a:pPr marL="0" indent="0">
                        <a:buFont typeface="Arial" panose="020B0604020202020204" pitchFamily="34" charset="0"/>
                        <a:buNone/>
                      </a:pPr>
                      <a:endParaRPr lang="en-US" sz="1200" baseline="0" dirty="0" smtClean="0"/>
                    </a:p>
                  </a:txBody>
                  <a:tcPr/>
                </a:tc>
                <a:tc hMerge="1">
                  <a:txBody>
                    <a:bodyPr/>
                    <a:lstStyle/>
                    <a:p>
                      <a:pPr marL="0" indent="0">
                        <a:buFont typeface="Arial" panose="020B0604020202020204" pitchFamily="34" charset="0"/>
                        <a:buNone/>
                      </a:pPr>
                      <a:endParaRPr lang="en-US" sz="1400" dirty="0"/>
                    </a:p>
                  </a:txBody>
                  <a:tcPr/>
                </a:tc>
                <a:tc hMerge="1">
                  <a:txBody>
                    <a:bodyPr/>
                    <a:lstStyle/>
                    <a:p>
                      <a:pPr marL="0" indent="0">
                        <a:buFont typeface="Arial" panose="020B0604020202020204" pitchFamily="34" charset="0"/>
                        <a:buNone/>
                      </a:pPr>
                      <a:endParaRPr lang="en-US" sz="1400" i="0" dirty="0"/>
                    </a:p>
                  </a:txBody>
                  <a:tcPr/>
                </a:tc>
              </a:tr>
            </a:tbl>
          </a:graphicData>
        </a:graphic>
      </p:graphicFrame>
    </p:spTree>
    <p:extLst>
      <p:ext uri="{BB962C8B-B14F-4D97-AF65-F5344CB8AC3E}">
        <p14:creationId xmlns:p14="http://schemas.microsoft.com/office/powerpoint/2010/main" val="348454649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73100"/>
            <a:ext cx="6508377" cy="1143000"/>
          </a:xfrm>
        </p:spPr>
        <p:txBody>
          <a:bodyPr>
            <a:normAutofit fontScale="90000"/>
          </a:bodyPr>
          <a:lstStyle/>
          <a:p>
            <a:r>
              <a:rPr lang="en-US" dirty="0" smtClean="0"/>
              <a:t>Linking assessment measures to the logic model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33407146"/>
              </p:ext>
            </p:extLst>
          </p:nvPr>
        </p:nvGraphicFramePr>
        <p:xfrm>
          <a:off x="457200" y="1955800"/>
          <a:ext cx="8356600" cy="462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6" name="Straight Arrow Connector 5"/>
          <p:cNvCxnSpPr/>
          <p:nvPr/>
        </p:nvCxnSpPr>
        <p:spPr>
          <a:xfrm>
            <a:off x="914400" y="3764643"/>
            <a:ext cx="152400" cy="1600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2400300" y="4564743"/>
            <a:ext cx="152400" cy="136615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a:off x="3644900" y="3657600"/>
            <a:ext cx="152400" cy="1600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a:off x="5461000" y="4330700"/>
            <a:ext cx="152400" cy="1600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a:off x="6591300" y="3637643"/>
            <a:ext cx="152400" cy="1600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a:off x="8293100" y="4330700"/>
            <a:ext cx="152400" cy="1600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87958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 Flags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47874970"/>
              </p:ext>
            </p:extLst>
          </p:nvPr>
        </p:nvGraphicFramePr>
        <p:xfrm>
          <a:off x="457199" y="2209800"/>
          <a:ext cx="6985001" cy="4279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302000" y="3995615"/>
            <a:ext cx="1103923" cy="369332"/>
          </a:xfrm>
          <a:prstGeom prst="rect">
            <a:avLst/>
          </a:prstGeom>
          <a:noFill/>
        </p:spPr>
        <p:txBody>
          <a:bodyPr wrap="square" rtlCol="0">
            <a:spAutoFit/>
          </a:bodyPr>
          <a:lstStyle/>
          <a:p>
            <a:r>
              <a:rPr lang="en-US" dirty="0" smtClean="0">
                <a:solidFill>
                  <a:schemeClr val="accent1">
                    <a:lumMod val="75000"/>
                  </a:schemeClr>
                </a:solidFill>
              </a:rPr>
              <a:t>Mission</a:t>
            </a:r>
            <a:endParaRPr lang="en-US" dirty="0">
              <a:solidFill>
                <a:schemeClr val="accent1">
                  <a:lumMod val="75000"/>
                </a:schemeClr>
              </a:solidFill>
            </a:endParaRPr>
          </a:p>
        </p:txBody>
      </p:sp>
      <p:pic>
        <p:nvPicPr>
          <p:cNvPr id="6" name="Picture 5" descr="red_flag_dreamstime_m_14565687.jpg"/>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1025884" y="3666719"/>
            <a:ext cx="449384" cy="452642"/>
          </a:xfrm>
          <a:prstGeom prst="rect">
            <a:avLst/>
          </a:prstGeom>
        </p:spPr>
      </p:pic>
      <p:pic>
        <p:nvPicPr>
          <p:cNvPr id="7" name="Picture 6" descr="red_flag_dreamstime_m_14565687.jpg"/>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6516192" y="3666719"/>
            <a:ext cx="449384" cy="452642"/>
          </a:xfrm>
          <a:prstGeom prst="rect">
            <a:avLst/>
          </a:prstGeom>
        </p:spPr>
      </p:pic>
      <p:pic>
        <p:nvPicPr>
          <p:cNvPr id="8" name="Picture 7" descr="red_flag_dreamstime_m_14565687.jpg"/>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1569166" y="5528735"/>
            <a:ext cx="449384" cy="452642"/>
          </a:xfrm>
          <a:prstGeom prst="rect">
            <a:avLst/>
          </a:prstGeom>
        </p:spPr>
      </p:pic>
      <p:pic>
        <p:nvPicPr>
          <p:cNvPr id="9" name="Picture 8"/>
          <p:cNvPicPr/>
          <p:nvPr/>
        </p:nvPicPr>
        <p:blipFill>
          <a:blip r:embed="rId9" cstate="email">
            <a:extLst>
              <a:ext uri="{28A0092B-C50C-407E-A947-70E740481C1C}">
                <a14:useLocalDpi xmlns:a14="http://schemas.microsoft.com/office/drawing/2010/main" val="0"/>
              </a:ext>
            </a:extLst>
          </a:blip>
          <a:srcRect/>
          <a:stretch>
            <a:fillRect/>
          </a:stretch>
        </p:blipFill>
        <p:spPr bwMode="auto">
          <a:xfrm>
            <a:off x="7162800" y="254000"/>
            <a:ext cx="1710267" cy="1710267"/>
          </a:xfrm>
          <a:prstGeom prst="rect">
            <a:avLst/>
          </a:prstGeom>
          <a:noFill/>
          <a:ln>
            <a:noFill/>
          </a:ln>
        </p:spPr>
      </p:pic>
    </p:spTree>
    <p:extLst>
      <p:ext uri="{BB962C8B-B14F-4D97-AF65-F5344CB8AC3E}">
        <p14:creationId xmlns:p14="http://schemas.microsoft.com/office/powerpoint/2010/main" val="29453971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Constructing a Logic Model</a:t>
            </a:r>
            <a:endParaRPr lang="en-US" dirty="0"/>
          </a:p>
        </p:txBody>
      </p:sp>
      <p:sp>
        <p:nvSpPr>
          <p:cNvPr id="3" name="Content Placeholder 2"/>
          <p:cNvSpPr>
            <a:spLocks noGrp="1"/>
          </p:cNvSpPr>
          <p:nvPr>
            <p:ph idx="1"/>
          </p:nvPr>
        </p:nvSpPr>
        <p:spPr>
          <a:xfrm>
            <a:off x="457199" y="2209800"/>
            <a:ext cx="8318436" cy="3916363"/>
          </a:xfrm>
        </p:spPr>
        <p:txBody>
          <a:bodyPr>
            <a:noAutofit/>
          </a:bodyPr>
          <a:lstStyle/>
          <a:p>
            <a:r>
              <a:rPr lang="en-US" b="1" dirty="0" smtClean="0"/>
              <a:t>Mission</a:t>
            </a:r>
            <a:r>
              <a:rPr lang="en-US" dirty="0" smtClean="0"/>
              <a:t> and related </a:t>
            </a:r>
            <a:r>
              <a:rPr lang="en-US" dirty="0"/>
              <a:t>g</a:t>
            </a:r>
            <a:r>
              <a:rPr lang="en-US" dirty="0" smtClean="0"/>
              <a:t>oals and objectives</a:t>
            </a:r>
          </a:p>
          <a:p>
            <a:r>
              <a:rPr lang="en-US" dirty="0" smtClean="0"/>
              <a:t>Desired </a:t>
            </a:r>
            <a:r>
              <a:rPr lang="en-US" b="1" dirty="0" smtClean="0"/>
              <a:t>Impacts and Outcomes </a:t>
            </a:r>
            <a:r>
              <a:rPr lang="en-US" dirty="0" smtClean="0"/>
              <a:t>by faculty, graduates and program on the profession and the community/region/nation/world</a:t>
            </a:r>
            <a:endParaRPr lang="en-US" b="1" dirty="0" smtClean="0"/>
          </a:p>
          <a:p>
            <a:r>
              <a:rPr lang="en-US" b="1" dirty="0" smtClean="0"/>
              <a:t>Outputs </a:t>
            </a:r>
            <a:r>
              <a:rPr lang="en-US" dirty="0" smtClean="0"/>
              <a:t>necessary to achieve the outcomes</a:t>
            </a:r>
          </a:p>
          <a:p>
            <a:r>
              <a:rPr lang="en-US" b="1" dirty="0" smtClean="0"/>
              <a:t>Activities or Strategies </a:t>
            </a:r>
            <a:r>
              <a:rPr lang="en-US" dirty="0" smtClean="0"/>
              <a:t>required to produce the outputs</a:t>
            </a:r>
          </a:p>
          <a:p>
            <a:r>
              <a:rPr lang="en-US" b="1" dirty="0" smtClean="0"/>
              <a:t>Inputs or Resources </a:t>
            </a:r>
            <a:r>
              <a:rPr lang="en-US" dirty="0"/>
              <a:t>n</a:t>
            </a:r>
            <a:r>
              <a:rPr lang="en-US" dirty="0" smtClean="0"/>
              <a:t>eeded for the activities and strategies</a:t>
            </a:r>
          </a:p>
          <a:p>
            <a:r>
              <a:rPr lang="en-US" dirty="0"/>
              <a:t>U</a:t>
            </a:r>
            <a:r>
              <a:rPr lang="en-US" dirty="0" smtClean="0"/>
              <a:t>ltimately, ongoing and sustainable </a:t>
            </a:r>
            <a:r>
              <a:rPr lang="en-US" b="1" dirty="0" smtClean="0"/>
              <a:t>Assessments </a:t>
            </a:r>
            <a:r>
              <a:rPr lang="en-US" dirty="0" smtClean="0"/>
              <a:t>to determine  whether each piece and the overall logic model is all working as planned</a:t>
            </a:r>
          </a:p>
        </p:txBody>
      </p:sp>
    </p:spTree>
    <p:extLst>
      <p:ext uri="{BB962C8B-B14F-4D97-AF65-F5344CB8AC3E}">
        <p14:creationId xmlns:p14="http://schemas.microsoft.com/office/powerpoint/2010/main" val="372884321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a:xfrm>
            <a:off x="457198" y="2209800"/>
            <a:ext cx="7175501" cy="3916363"/>
          </a:xfrm>
        </p:spPr>
        <p:txBody>
          <a:bodyPr>
            <a:normAutofit/>
          </a:bodyPr>
          <a:lstStyle/>
          <a:p>
            <a:pPr marL="0" indent="0">
              <a:spcBef>
                <a:spcPts val="1200"/>
              </a:spcBef>
              <a:buNone/>
            </a:pPr>
            <a:r>
              <a:rPr lang="en-US" u="sng" dirty="0" err="1" smtClean="0"/>
              <a:t>Powerpoints</a:t>
            </a:r>
            <a:r>
              <a:rPr lang="en-US" u="sng" dirty="0" smtClean="0"/>
              <a:t> and examples of logic models</a:t>
            </a:r>
            <a:r>
              <a:rPr lang="en-US" dirty="0" smtClean="0"/>
              <a:t>:</a:t>
            </a:r>
          </a:p>
          <a:p>
            <a:pPr marL="0" indent="0">
              <a:spcBef>
                <a:spcPts val="1200"/>
              </a:spcBef>
              <a:buNone/>
            </a:pPr>
            <a:r>
              <a:rPr lang="en-US" dirty="0">
                <a:hlinkClick r:id="rId3"/>
              </a:rPr>
              <a:t>accreditation.naspaa.org/</a:t>
            </a:r>
            <a:r>
              <a:rPr lang="en-US" dirty="0" smtClean="0">
                <a:hlinkClick r:id="rId3"/>
              </a:rPr>
              <a:t>resources</a:t>
            </a:r>
            <a:endParaRPr lang="en-US" dirty="0" smtClean="0"/>
          </a:p>
          <a:p>
            <a:pPr marL="0" indent="0">
              <a:spcBef>
                <a:spcPts val="1200"/>
              </a:spcBef>
              <a:buNone/>
            </a:pPr>
            <a:r>
              <a:rPr lang="en-US" dirty="0" smtClean="0">
                <a:hlinkClick r:id="rId4"/>
              </a:rPr>
              <a:t>http</a:t>
            </a:r>
            <a:r>
              <a:rPr lang="en-US" dirty="0">
                <a:hlinkClick r:id="rId4"/>
              </a:rPr>
              <a:t>://www.pmn.net/wp-content/uploads/logic-models-a-tool-for-telling-your-programs-performance-</a:t>
            </a:r>
            <a:r>
              <a:rPr lang="en-US" dirty="0" smtClean="0">
                <a:hlinkClick r:id="rId4"/>
              </a:rPr>
              <a:t>story.pdf</a:t>
            </a:r>
            <a:r>
              <a:rPr lang="en-US" dirty="0" smtClean="0"/>
              <a:t> </a:t>
            </a:r>
          </a:p>
          <a:p>
            <a:pPr marL="0" indent="0">
              <a:spcBef>
                <a:spcPts val="1200"/>
              </a:spcBef>
              <a:buNone/>
            </a:pPr>
            <a:r>
              <a:rPr lang="en-US" sz="2400" b="1" dirty="0" smtClean="0"/>
              <a:t>If you have questions stimulated by this video, submit them to</a:t>
            </a:r>
            <a:r>
              <a:rPr lang="en-US" sz="2400" dirty="0" smtClean="0"/>
              <a:t>:</a:t>
            </a:r>
          </a:p>
          <a:p>
            <a:pPr marL="0" indent="0">
              <a:spcBef>
                <a:spcPts val="1200"/>
              </a:spcBef>
              <a:buNone/>
            </a:pPr>
            <a:r>
              <a:rPr lang="en-US" sz="2400" dirty="0">
                <a:hlinkClick r:id="rId5"/>
              </a:rPr>
              <a:t>accreditation.naspaa.org/ai-questions</a:t>
            </a:r>
            <a:endParaRPr lang="en-US" sz="2400" dirty="0" smtClean="0"/>
          </a:p>
          <a:p>
            <a:pPr marL="0" indent="0">
              <a:buNone/>
            </a:pPr>
            <a:endParaRPr lang="en-US" dirty="0"/>
          </a:p>
        </p:txBody>
      </p:sp>
    </p:spTree>
    <p:extLst>
      <p:ext uri="{BB962C8B-B14F-4D97-AF65-F5344CB8AC3E}">
        <p14:creationId xmlns:p14="http://schemas.microsoft.com/office/powerpoint/2010/main" val="76152032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449806"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lgn="ctr">
              <a:buNone/>
            </a:pPr>
            <a:r>
              <a:rPr lang="en-US" sz="3600" b="1" dirty="0" smtClean="0">
                <a:solidFill>
                  <a:schemeClr val="accent2">
                    <a:lumMod val="90000"/>
                    <a:lumOff val="10000"/>
                  </a:schemeClr>
                </a:solidFill>
              </a:rPr>
              <a:t>Mission-driven</a:t>
            </a:r>
          </a:p>
          <a:p>
            <a:pPr marL="0" indent="0" algn="ctr">
              <a:buNone/>
            </a:pPr>
            <a:r>
              <a:rPr lang="en-US" sz="3600" b="1" dirty="0" smtClean="0">
                <a:solidFill>
                  <a:schemeClr val="accent2">
                    <a:lumMod val="90000"/>
                    <a:lumOff val="10000"/>
                  </a:schemeClr>
                </a:solidFill>
              </a:rPr>
              <a:t>Outcomes-oriented</a:t>
            </a:r>
          </a:p>
          <a:p>
            <a:pPr marL="0" indent="0" algn="ctr">
              <a:buNone/>
            </a:pPr>
            <a:r>
              <a:rPr lang="en-US" sz="3600" b="1" dirty="0" smtClean="0">
                <a:solidFill>
                  <a:schemeClr val="accent2">
                    <a:lumMod val="90000"/>
                    <a:lumOff val="10000"/>
                  </a:schemeClr>
                </a:solidFill>
              </a:rPr>
              <a:t>Evidence-based</a:t>
            </a:r>
          </a:p>
          <a:p>
            <a:pPr marL="0" indent="0" algn="ctr">
              <a:buNone/>
            </a:pPr>
            <a:r>
              <a:rPr lang="en-US" sz="3600" b="1" dirty="0" smtClean="0">
                <a:solidFill>
                  <a:schemeClr val="accent2">
                    <a:lumMod val="90000"/>
                    <a:lumOff val="10000"/>
                  </a:schemeClr>
                </a:solidFill>
              </a:rPr>
              <a:t>Accreditation-earning</a:t>
            </a:r>
          </a:p>
          <a:p>
            <a:pPr marL="0" indent="0" algn="ctr">
              <a:buNone/>
            </a:pPr>
            <a:r>
              <a:rPr lang="en-US" sz="3600" b="1" dirty="0" smtClean="0">
                <a:solidFill>
                  <a:schemeClr val="accent2">
                    <a:lumMod val="90000"/>
                    <a:lumOff val="10000"/>
                  </a:schemeClr>
                </a:solidFill>
              </a:rPr>
              <a:t>Program Management</a:t>
            </a:r>
          </a:p>
        </p:txBody>
      </p:sp>
    </p:spTree>
    <p:extLst>
      <p:ext uri="{BB962C8B-B14F-4D97-AF65-F5344CB8AC3E}">
        <p14:creationId xmlns:p14="http://schemas.microsoft.com/office/powerpoint/2010/main" val="377654023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2869</TotalTime>
  <Words>2184</Words>
  <Application>Microsoft Macintosh PowerPoint</Application>
  <PresentationFormat>On-screen Show (4:3)</PresentationFormat>
  <Paragraphs>152</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Plaza</vt:lpstr>
      <vt:lpstr>NASPAA Accreditation</vt:lpstr>
      <vt:lpstr>Connecting the Dots and Explaining the Logic</vt:lpstr>
      <vt:lpstr>A Logic Model: An Alternative Presentation</vt:lpstr>
      <vt:lpstr>Linking assessment measures to the logic model</vt:lpstr>
      <vt:lpstr>Red Flags</vt:lpstr>
      <vt:lpstr>Constructing a Logic Model</vt:lpstr>
      <vt:lpstr>Additional resources</vt:lpstr>
      <vt:lpstr>PowerPoint Presentation</vt:lpstr>
    </vt:vector>
  </TitlesOfParts>
  <Company>Willamette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Steven Maser</cp:lastModifiedBy>
  <cp:revision>150</cp:revision>
  <dcterms:created xsi:type="dcterms:W3CDTF">2014-03-28T02:56:54Z</dcterms:created>
  <dcterms:modified xsi:type="dcterms:W3CDTF">2014-08-16T18:05:39Z</dcterms:modified>
</cp:coreProperties>
</file>