
<file path=[Content_Types].xml><?xml version="1.0" encoding="utf-8"?>
<Types xmlns="http://schemas.openxmlformats.org/package/2006/content-types">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1.xml"/>
  <Override ContentType="application/vnd.openxmlformats-officedocument.presentationml.notesSlide+xml" PartName="/ppt/notesSlides/notesSlide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59" r:id="rId4"/>
  </p:sldMasterIdLst>
  <p:notesMasterIdLst>
    <p:notesMasterId r:id="rId5"/>
  </p:notesMasterIdLst>
  <p:sldIdLst>
    <p:sldId id="256" r:id="rId6"/>
    <p:sldId id="257" r:id="rId7"/>
  </p:sldIdLst>
  <p:sldSz cy="10287000" cx="18288000"/>
  <p:notesSz cx="6858000" cy="9144000"/>
  <p:embeddedFontLst>
    <p:embeddedFont>
      <p:font typeface="Josefin Sans"/>
      <p:regular r:id="rId8"/>
      <p:bold r:id="rId9"/>
      <p:italic r:id="rId10"/>
      <p:boldItalic r:id="rId11"/>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2160">
          <p15:clr>
            <a:srgbClr val="000000"/>
          </p15:clr>
        </p15:guide>
        <p15:guide id="2" pos="2880">
          <p15:clr>
            <a:srgbClr val="000000"/>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2160" orient="horz"/>
        <p:guide pos="2880"/>
      </p:guideLst>
    </p:cSldViewPr>
  </p:slideViewPr>
</p:viewPr>
</file>

<file path=ppt/_rels/presentation.xml.rels><?xml version="1.0" encoding="UTF-8" standalone="yes"?><Relationships xmlns="http://schemas.openxmlformats.org/package/2006/relationships"><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11" Type="http://schemas.openxmlformats.org/officeDocument/2006/relationships/font" Target="fonts/JosefinSans-boldItalic.fntdata"/><Relationship Id="rId10" Type="http://schemas.openxmlformats.org/officeDocument/2006/relationships/font" Target="fonts/JosefinSans-italic.fntdata"/><Relationship Id="rId9" Type="http://schemas.openxmlformats.org/officeDocument/2006/relationships/font" Target="fonts/JosefinSans-bold.fntdata"/><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font" Target="fonts/JosefinSans-regular.fnt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1pPr>
            <a:lvl2pPr indent="-298450" lvl="1" marL="9144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2pPr>
            <a:lvl3pPr indent="-298450" lvl="2" marL="13716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3pPr>
            <a:lvl4pPr indent="-298450" lvl="3" marL="18288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4pPr>
            <a:lvl5pPr indent="-298450" lvl="4" marL="22860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5pPr>
            <a:lvl6pPr indent="-298450" lvl="5" marL="27432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6pPr>
            <a:lvl7pPr indent="-298450" lvl="6" marL="32004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7pPr>
            <a:lvl8pPr indent="-298450" lvl="7" marL="36576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8pPr>
            <a:lvl9pPr indent="-298450" lvl="8" marL="41148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0" name="Shape 80"/>
        <p:cNvGrpSpPr/>
        <p:nvPr/>
      </p:nvGrpSpPr>
      <p:grpSpPr>
        <a:xfrm>
          <a:off x="0" y="0"/>
          <a:ext cx="0" cy="0"/>
          <a:chOff x="0" y="0"/>
          <a:chExt cx="0" cy="0"/>
        </a:xfrm>
      </p:grpSpPr>
      <p:sp>
        <p:nvSpPr>
          <p:cNvPr id="81" name="Google Shape;81;p1: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82" name="Google Shape;82;p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7" name="Shape 87"/>
        <p:cNvGrpSpPr/>
        <p:nvPr/>
      </p:nvGrpSpPr>
      <p:grpSpPr>
        <a:xfrm>
          <a:off x="0" y="0"/>
          <a:ext cx="0" cy="0"/>
          <a:chOff x="0" y="0"/>
          <a:chExt cx="0" cy="0"/>
        </a:xfrm>
      </p:grpSpPr>
      <p:sp>
        <p:nvSpPr>
          <p:cNvPr id="88" name="Google Shape;88;p2: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89" name="Google Shape;89;p2: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11" name="Shape 11"/>
        <p:cNvGrpSpPr/>
        <p:nvPr/>
      </p:nvGrpSpPr>
      <p:grpSpPr>
        <a:xfrm>
          <a:off x="0" y="0"/>
          <a:ext cx="0" cy="0"/>
          <a:chOff x="0" y="0"/>
          <a:chExt cx="0" cy="0"/>
        </a:xfrm>
      </p:grpSpPr>
      <p:sp>
        <p:nvSpPr>
          <p:cNvPr id="12" name="Google Shape;12;p2"/>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3" name="Google Shape;13;p2"/>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4" name="Google Shape;14;p2"/>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Vertical Text" type="vertTx">
  <p:cSld name="VERTICAL_TEXT">
    <p:spTree>
      <p:nvGrpSpPr>
        <p:cNvPr id="68" name="Shape 68"/>
        <p:cNvGrpSpPr/>
        <p:nvPr/>
      </p:nvGrpSpPr>
      <p:grpSpPr>
        <a:xfrm>
          <a:off x="0" y="0"/>
          <a:ext cx="0" cy="0"/>
          <a:chOff x="0" y="0"/>
          <a:chExt cx="0" cy="0"/>
        </a:xfrm>
      </p:grpSpPr>
      <p:sp>
        <p:nvSpPr>
          <p:cNvPr id="69" name="Google Shape;69;p11"/>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lvl1pPr lvl="0" algn="ctr">
              <a:lnSpc>
                <a:spcPct val="10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0" name="Google Shape;70;p11"/>
          <p:cNvSpPr txBox="1"/>
          <p:nvPr>
            <p:ph idx="1" type="body"/>
          </p:nvPr>
        </p:nvSpPr>
        <p:spPr>
          <a:xfrm rot="5400000">
            <a:off x="2309019" y="-251618"/>
            <a:ext cx="4525963" cy="8229600"/>
          </a:xfrm>
          <a:prstGeom prst="rect">
            <a:avLst/>
          </a:prstGeom>
          <a:noFill/>
          <a:ln>
            <a:noFill/>
          </a:ln>
        </p:spPr>
        <p:txBody>
          <a:bodyPr anchorCtr="0" anchor="t" bIns="45700" lIns="91425" spcFirstLastPara="1" rIns="91425" wrap="square" tIns="45700">
            <a:normAutofit/>
          </a:bodyPr>
          <a:lstStyle>
            <a:lvl1pPr indent="-342900" lvl="0" marL="457200" algn="l">
              <a:lnSpc>
                <a:spcPct val="100000"/>
              </a:lnSpc>
              <a:spcBef>
                <a:spcPts val="360"/>
              </a:spcBef>
              <a:spcAft>
                <a:spcPts val="0"/>
              </a:spcAft>
              <a:buClr>
                <a:schemeClr val="dk1"/>
              </a:buClr>
              <a:buSzPts val="1800"/>
              <a:buChar char="•"/>
              <a:defRPr/>
            </a:lvl1pPr>
            <a:lvl2pPr indent="-342900" lvl="1" marL="914400" algn="l">
              <a:lnSpc>
                <a:spcPct val="100000"/>
              </a:lnSpc>
              <a:spcBef>
                <a:spcPts val="360"/>
              </a:spcBef>
              <a:spcAft>
                <a:spcPts val="0"/>
              </a:spcAft>
              <a:buClr>
                <a:schemeClr val="dk1"/>
              </a:buClr>
              <a:buSzPts val="1800"/>
              <a:buChar char="–"/>
              <a:defRPr/>
            </a:lvl2pPr>
            <a:lvl3pPr indent="-342900" lvl="2" marL="1371600" algn="l">
              <a:lnSpc>
                <a:spcPct val="100000"/>
              </a:lnSpc>
              <a:spcBef>
                <a:spcPts val="360"/>
              </a:spcBef>
              <a:spcAft>
                <a:spcPts val="0"/>
              </a:spcAft>
              <a:buClr>
                <a:schemeClr val="dk1"/>
              </a:buClr>
              <a:buSzPts val="1800"/>
              <a:buChar char="•"/>
              <a:defRPr/>
            </a:lvl3pPr>
            <a:lvl4pPr indent="-342900" lvl="3" marL="1828800" algn="l">
              <a:lnSpc>
                <a:spcPct val="100000"/>
              </a:lnSpc>
              <a:spcBef>
                <a:spcPts val="360"/>
              </a:spcBef>
              <a:spcAft>
                <a:spcPts val="0"/>
              </a:spcAft>
              <a:buClr>
                <a:schemeClr val="dk1"/>
              </a:buClr>
              <a:buSzPts val="1800"/>
              <a:buChar char="–"/>
              <a:defRPr/>
            </a:lvl4pPr>
            <a:lvl5pPr indent="-342900" lvl="4" marL="2286000" algn="l">
              <a:lnSpc>
                <a:spcPct val="100000"/>
              </a:lnSpc>
              <a:spcBef>
                <a:spcPts val="360"/>
              </a:spcBef>
              <a:spcAft>
                <a:spcPts val="0"/>
              </a:spcAft>
              <a:buClr>
                <a:schemeClr val="dk1"/>
              </a:buClr>
              <a:buSzPts val="1800"/>
              <a:buChar char="»"/>
              <a:defRPr/>
            </a:lvl5pPr>
            <a:lvl6pPr indent="-342900" lvl="5" marL="2743200" algn="l">
              <a:lnSpc>
                <a:spcPct val="100000"/>
              </a:lnSpc>
              <a:spcBef>
                <a:spcPts val="360"/>
              </a:spcBef>
              <a:spcAft>
                <a:spcPts val="0"/>
              </a:spcAft>
              <a:buClr>
                <a:schemeClr val="dk1"/>
              </a:buClr>
              <a:buSzPts val="1800"/>
              <a:buChar char="•"/>
              <a:defRPr/>
            </a:lvl6pPr>
            <a:lvl7pPr indent="-342900" lvl="6" marL="3200400" algn="l">
              <a:lnSpc>
                <a:spcPct val="100000"/>
              </a:lnSpc>
              <a:spcBef>
                <a:spcPts val="360"/>
              </a:spcBef>
              <a:spcAft>
                <a:spcPts val="0"/>
              </a:spcAft>
              <a:buClr>
                <a:schemeClr val="dk1"/>
              </a:buClr>
              <a:buSzPts val="1800"/>
              <a:buChar char="•"/>
              <a:defRPr/>
            </a:lvl7pPr>
            <a:lvl8pPr indent="-342900" lvl="7" marL="3657600" algn="l">
              <a:lnSpc>
                <a:spcPct val="100000"/>
              </a:lnSpc>
              <a:spcBef>
                <a:spcPts val="360"/>
              </a:spcBef>
              <a:spcAft>
                <a:spcPts val="0"/>
              </a:spcAft>
              <a:buClr>
                <a:schemeClr val="dk1"/>
              </a:buClr>
              <a:buSzPts val="1800"/>
              <a:buChar char="•"/>
              <a:defRPr/>
            </a:lvl8pPr>
            <a:lvl9pPr indent="-342900" lvl="8" marL="4114800" algn="l">
              <a:lnSpc>
                <a:spcPct val="100000"/>
              </a:lnSpc>
              <a:spcBef>
                <a:spcPts val="360"/>
              </a:spcBef>
              <a:spcAft>
                <a:spcPts val="0"/>
              </a:spcAft>
              <a:buClr>
                <a:schemeClr val="dk1"/>
              </a:buClr>
              <a:buSzPts val="1800"/>
              <a:buChar char="•"/>
              <a:defRPr/>
            </a:lvl9pPr>
          </a:lstStyle>
          <a:p/>
        </p:txBody>
      </p:sp>
      <p:sp>
        <p:nvSpPr>
          <p:cNvPr id="71" name="Google Shape;71;p11"/>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2" name="Google Shape;72;p11"/>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3" name="Google Shape;73;p11"/>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ertical Title and Text" type="vertTitleAndTx">
  <p:cSld name="VERTICAL_TITLE_AND_VERTICAL_TEXT">
    <p:spTree>
      <p:nvGrpSpPr>
        <p:cNvPr id="74" name="Shape 74"/>
        <p:cNvGrpSpPr/>
        <p:nvPr/>
      </p:nvGrpSpPr>
      <p:grpSpPr>
        <a:xfrm>
          <a:off x="0" y="0"/>
          <a:ext cx="0" cy="0"/>
          <a:chOff x="0" y="0"/>
          <a:chExt cx="0" cy="0"/>
        </a:xfrm>
      </p:grpSpPr>
      <p:sp>
        <p:nvSpPr>
          <p:cNvPr id="75" name="Google Shape;75;p12"/>
          <p:cNvSpPr txBox="1"/>
          <p:nvPr>
            <p:ph type="title"/>
          </p:nvPr>
        </p:nvSpPr>
        <p:spPr>
          <a:xfrm rot="5400000">
            <a:off x="4732338" y="2171701"/>
            <a:ext cx="5851525" cy="2057400"/>
          </a:xfrm>
          <a:prstGeom prst="rect">
            <a:avLst/>
          </a:prstGeom>
          <a:noFill/>
          <a:ln>
            <a:noFill/>
          </a:ln>
        </p:spPr>
        <p:txBody>
          <a:bodyPr anchorCtr="0" anchor="ctr" bIns="45700" lIns="91425" spcFirstLastPara="1" rIns="91425" wrap="square" tIns="45700">
            <a:normAutofit/>
          </a:bodyPr>
          <a:lstStyle>
            <a:lvl1pPr lvl="0" algn="ctr">
              <a:lnSpc>
                <a:spcPct val="10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6" name="Google Shape;76;p12"/>
          <p:cNvSpPr txBox="1"/>
          <p:nvPr>
            <p:ph idx="1" type="body"/>
          </p:nvPr>
        </p:nvSpPr>
        <p:spPr>
          <a:xfrm rot="5400000">
            <a:off x="541338" y="190500"/>
            <a:ext cx="5851525" cy="6019800"/>
          </a:xfrm>
          <a:prstGeom prst="rect">
            <a:avLst/>
          </a:prstGeom>
          <a:noFill/>
          <a:ln>
            <a:noFill/>
          </a:ln>
        </p:spPr>
        <p:txBody>
          <a:bodyPr anchorCtr="0" anchor="t" bIns="45700" lIns="91425" spcFirstLastPara="1" rIns="91425" wrap="square" tIns="45700">
            <a:normAutofit/>
          </a:bodyPr>
          <a:lstStyle>
            <a:lvl1pPr indent="-342900" lvl="0" marL="457200" algn="l">
              <a:lnSpc>
                <a:spcPct val="100000"/>
              </a:lnSpc>
              <a:spcBef>
                <a:spcPts val="360"/>
              </a:spcBef>
              <a:spcAft>
                <a:spcPts val="0"/>
              </a:spcAft>
              <a:buClr>
                <a:schemeClr val="dk1"/>
              </a:buClr>
              <a:buSzPts val="1800"/>
              <a:buChar char="•"/>
              <a:defRPr/>
            </a:lvl1pPr>
            <a:lvl2pPr indent="-342900" lvl="1" marL="914400" algn="l">
              <a:lnSpc>
                <a:spcPct val="100000"/>
              </a:lnSpc>
              <a:spcBef>
                <a:spcPts val="360"/>
              </a:spcBef>
              <a:spcAft>
                <a:spcPts val="0"/>
              </a:spcAft>
              <a:buClr>
                <a:schemeClr val="dk1"/>
              </a:buClr>
              <a:buSzPts val="1800"/>
              <a:buChar char="–"/>
              <a:defRPr/>
            </a:lvl2pPr>
            <a:lvl3pPr indent="-342900" lvl="2" marL="1371600" algn="l">
              <a:lnSpc>
                <a:spcPct val="100000"/>
              </a:lnSpc>
              <a:spcBef>
                <a:spcPts val="360"/>
              </a:spcBef>
              <a:spcAft>
                <a:spcPts val="0"/>
              </a:spcAft>
              <a:buClr>
                <a:schemeClr val="dk1"/>
              </a:buClr>
              <a:buSzPts val="1800"/>
              <a:buChar char="•"/>
              <a:defRPr/>
            </a:lvl3pPr>
            <a:lvl4pPr indent="-342900" lvl="3" marL="1828800" algn="l">
              <a:lnSpc>
                <a:spcPct val="100000"/>
              </a:lnSpc>
              <a:spcBef>
                <a:spcPts val="360"/>
              </a:spcBef>
              <a:spcAft>
                <a:spcPts val="0"/>
              </a:spcAft>
              <a:buClr>
                <a:schemeClr val="dk1"/>
              </a:buClr>
              <a:buSzPts val="1800"/>
              <a:buChar char="–"/>
              <a:defRPr/>
            </a:lvl4pPr>
            <a:lvl5pPr indent="-342900" lvl="4" marL="2286000" algn="l">
              <a:lnSpc>
                <a:spcPct val="100000"/>
              </a:lnSpc>
              <a:spcBef>
                <a:spcPts val="360"/>
              </a:spcBef>
              <a:spcAft>
                <a:spcPts val="0"/>
              </a:spcAft>
              <a:buClr>
                <a:schemeClr val="dk1"/>
              </a:buClr>
              <a:buSzPts val="1800"/>
              <a:buChar char="»"/>
              <a:defRPr/>
            </a:lvl5pPr>
            <a:lvl6pPr indent="-342900" lvl="5" marL="2743200" algn="l">
              <a:lnSpc>
                <a:spcPct val="100000"/>
              </a:lnSpc>
              <a:spcBef>
                <a:spcPts val="360"/>
              </a:spcBef>
              <a:spcAft>
                <a:spcPts val="0"/>
              </a:spcAft>
              <a:buClr>
                <a:schemeClr val="dk1"/>
              </a:buClr>
              <a:buSzPts val="1800"/>
              <a:buChar char="•"/>
              <a:defRPr/>
            </a:lvl6pPr>
            <a:lvl7pPr indent="-342900" lvl="6" marL="3200400" algn="l">
              <a:lnSpc>
                <a:spcPct val="100000"/>
              </a:lnSpc>
              <a:spcBef>
                <a:spcPts val="360"/>
              </a:spcBef>
              <a:spcAft>
                <a:spcPts val="0"/>
              </a:spcAft>
              <a:buClr>
                <a:schemeClr val="dk1"/>
              </a:buClr>
              <a:buSzPts val="1800"/>
              <a:buChar char="•"/>
              <a:defRPr/>
            </a:lvl7pPr>
            <a:lvl8pPr indent="-342900" lvl="7" marL="3657600" algn="l">
              <a:lnSpc>
                <a:spcPct val="100000"/>
              </a:lnSpc>
              <a:spcBef>
                <a:spcPts val="360"/>
              </a:spcBef>
              <a:spcAft>
                <a:spcPts val="0"/>
              </a:spcAft>
              <a:buClr>
                <a:schemeClr val="dk1"/>
              </a:buClr>
              <a:buSzPts val="1800"/>
              <a:buChar char="•"/>
              <a:defRPr/>
            </a:lvl8pPr>
            <a:lvl9pPr indent="-342900" lvl="8" marL="4114800" algn="l">
              <a:lnSpc>
                <a:spcPct val="100000"/>
              </a:lnSpc>
              <a:spcBef>
                <a:spcPts val="360"/>
              </a:spcBef>
              <a:spcAft>
                <a:spcPts val="0"/>
              </a:spcAft>
              <a:buClr>
                <a:schemeClr val="dk1"/>
              </a:buClr>
              <a:buSzPts val="1800"/>
              <a:buChar char="•"/>
              <a:defRPr/>
            </a:lvl9pPr>
          </a:lstStyle>
          <a:p/>
        </p:txBody>
      </p:sp>
      <p:sp>
        <p:nvSpPr>
          <p:cNvPr id="77" name="Google Shape;77;p12"/>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8" name="Google Shape;78;p12"/>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9" name="Google Shape;79;p12"/>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15" name="Shape 15"/>
        <p:cNvGrpSpPr/>
        <p:nvPr/>
      </p:nvGrpSpPr>
      <p:grpSpPr>
        <a:xfrm>
          <a:off x="0" y="0"/>
          <a:ext cx="0" cy="0"/>
          <a:chOff x="0" y="0"/>
          <a:chExt cx="0" cy="0"/>
        </a:xfrm>
      </p:grpSpPr>
      <p:sp>
        <p:nvSpPr>
          <p:cNvPr id="16" name="Google Shape;16;p3"/>
          <p:cNvSpPr txBox="1"/>
          <p:nvPr>
            <p:ph type="ctrTitle"/>
          </p:nvPr>
        </p:nvSpPr>
        <p:spPr>
          <a:xfrm>
            <a:off x="685800" y="2130425"/>
            <a:ext cx="7772400" cy="1470025"/>
          </a:xfrm>
          <a:prstGeom prst="rect">
            <a:avLst/>
          </a:prstGeom>
          <a:noFill/>
          <a:ln>
            <a:noFill/>
          </a:ln>
        </p:spPr>
        <p:txBody>
          <a:bodyPr anchorCtr="0" anchor="ctr" bIns="45700" lIns="91425" spcFirstLastPara="1" rIns="91425" wrap="square" tIns="45700">
            <a:normAutofit/>
          </a:bodyPr>
          <a:lstStyle>
            <a:lvl1pPr lvl="0" algn="ctr">
              <a:lnSpc>
                <a:spcPct val="10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7" name="Google Shape;17;p3"/>
          <p:cNvSpPr txBox="1"/>
          <p:nvPr>
            <p:ph idx="1" type="subTitle"/>
          </p:nvPr>
        </p:nvSpPr>
        <p:spPr>
          <a:xfrm>
            <a:off x="1371600" y="3886200"/>
            <a:ext cx="6400800" cy="1752600"/>
          </a:xfrm>
          <a:prstGeom prst="rect">
            <a:avLst/>
          </a:prstGeom>
          <a:noFill/>
          <a:ln>
            <a:noFill/>
          </a:ln>
        </p:spPr>
        <p:txBody>
          <a:bodyPr anchorCtr="0" anchor="t" bIns="45700" lIns="91425" spcFirstLastPara="1" rIns="91425" wrap="square" tIns="45700">
            <a:normAutofit/>
          </a:bodyPr>
          <a:lstStyle>
            <a:lvl1pPr lvl="0" algn="ctr">
              <a:lnSpc>
                <a:spcPct val="100000"/>
              </a:lnSpc>
              <a:spcBef>
                <a:spcPts val="640"/>
              </a:spcBef>
              <a:spcAft>
                <a:spcPts val="0"/>
              </a:spcAft>
              <a:buClr>
                <a:srgbClr val="888888"/>
              </a:buClr>
              <a:buSzPts val="3200"/>
              <a:buNone/>
              <a:defRPr>
                <a:solidFill>
                  <a:srgbClr val="888888"/>
                </a:solidFill>
              </a:defRPr>
            </a:lvl1pPr>
            <a:lvl2pPr lvl="1" algn="ctr">
              <a:lnSpc>
                <a:spcPct val="100000"/>
              </a:lnSpc>
              <a:spcBef>
                <a:spcPts val="560"/>
              </a:spcBef>
              <a:spcAft>
                <a:spcPts val="0"/>
              </a:spcAft>
              <a:buClr>
                <a:srgbClr val="888888"/>
              </a:buClr>
              <a:buSzPts val="2800"/>
              <a:buNone/>
              <a:defRPr>
                <a:solidFill>
                  <a:srgbClr val="888888"/>
                </a:solidFill>
              </a:defRPr>
            </a:lvl2pPr>
            <a:lvl3pPr lvl="2" algn="ctr">
              <a:lnSpc>
                <a:spcPct val="100000"/>
              </a:lnSpc>
              <a:spcBef>
                <a:spcPts val="480"/>
              </a:spcBef>
              <a:spcAft>
                <a:spcPts val="0"/>
              </a:spcAft>
              <a:buClr>
                <a:srgbClr val="888888"/>
              </a:buClr>
              <a:buSzPts val="2400"/>
              <a:buNone/>
              <a:defRPr>
                <a:solidFill>
                  <a:srgbClr val="888888"/>
                </a:solidFill>
              </a:defRPr>
            </a:lvl3pPr>
            <a:lvl4pPr lvl="3" algn="ctr">
              <a:lnSpc>
                <a:spcPct val="100000"/>
              </a:lnSpc>
              <a:spcBef>
                <a:spcPts val="400"/>
              </a:spcBef>
              <a:spcAft>
                <a:spcPts val="0"/>
              </a:spcAft>
              <a:buClr>
                <a:srgbClr val="888888"/>
              </a:buClr>
              <a:buSzPts val="2000"/>
              <a:buNone/>
              <a:defRPr>
                <a:solidFill>
                  <a:srgbClr val="888888"/>
                </a:solidFill>
              </a:defRPr>
            </a:lvl4pPr>
            <a:lvl5pPr lvl="4" algn="ctr">
              <a:lnSpc>
                <a:spcPct val="100000"/>
              </a:lnSpc>
              <a:spcBef>
                <a:spcPts val="400"/>
              </a:spcBef>
              <a:spcAft>
                <a:spcPts val="0"/>
              </a:spcAft>
              <a:buClr>
                <a:srgbClr val="888888"/>
              </a:buClr>
              <a:buSzPts val="2000"/>
              <a:buNone/>
              <a:defRPr>
                <a:solidFill>
                  <a:srgbClr val="888888"/>
                </a:solidFill>
              </a:defRPr>
            </a:lvl5pPr>
            <a:lvl6pPr lvl="5" algn="ctr">
              <a:lnSpc>
                <a:spcPct val="100000"/>
              </a:lnSpc>
              <a:spcBef>
                <a:spcPts val="400"/>
              </a:spcBef>
              <a:spcAft>
                <a:spcPts val="0"/>
              </a:spcAft>
              <a:buClr>
                <a:srgbClr val="888888"/>
              </a:buClr>
              <a:buSzPts val="2000"/>
              <a:buNone/>
              <a:defRPr>
                <a:solidFill>
                  <a:srgbClr val="888888"/>
                </a:solidFill>
              </a:defRPr>
            </a:lvl6pPr>
            <a:lvl7pPr lvl="6" algn="ctr">
              <a:lnSpc>
                <a:spcPct val="100000"/>
              </a:lnSpc>
              <a:spcBef>
                <a:spcPts val="400"/>
              </a:spcBef>
              <a:spcAft>
                <a:spcPts val="0"/>
              </a:spcAft>
              <a:buClr>
                <a:srgbClr val="888888"/>
              </a:buClr>
              <a:buSzPts val="2000"/>
              <a:buNone/>
              <a:defRPr>
                <a:solidFill>
                  <a:srgbClr val="888888"/>
                </a:solidFill>
              </a:defRPr>
            </a:lvl7pPr>
            <a:lvl8pPr lvl="7" algn="ctr">
              <a:lnSpc>
                <a:spcPct val="100000"/>
              </a:lnSpc>
              <a:spcBef>
                <a:spcPts val="400"/>
              </a:spcBef>
              <a:spcAft>
                <a:spcPts val="0"/>
              </a:spcAft>
              <a:buClr>
                <a:srgbClr val="888888"/>
              </a:buClr>
              <a:buSzPts val="2000"/>
              <a:buNone/>
              <a:defRPr>
                <a:solidFill>
                  <a:srgbClr val="888888"/>
                </a:solidFill>
              </a:defRPr>
            </a:lvl8pPr>
            <a:lvl9pPr lvl="8" algn="ctr">
              <a:lnSpc>
                <a:spcPct val="100000"/>
              </a:lnSpc>
              <a:spcBef>
                <a:spcPts val="400"/>
              </a:spcBef>
              <a:spcAft>
                <a:spcPts val="0"/>
              </a:spcAft>
              <a:buClr>
                <a:srgbClr val="888888"/>
              </a:buClr>
              <a:buSzPts val="2000"/>
              <a:buNone/>
              <a:defRPr>
                <a:solidFill>
                  <a:srgbClr val="888888"/>
                </a:solidFill>
              </a:defRPr>
            </a:lvl9pPr>
          </a:lstStyle>
          <a:p/>
        </p:txBody>
      </p:sp>
      <p:sp>
        <p:nvSpPr>
          <p:cNvPr id="18" name="Google Shape;18;p3"/>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9" name="Google Shape;19;p3"/>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0" name="Google Shape;20;p3"/>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21" name="Shape 21"/>
        <p:cNvGrpSpPr/>
        <p:nvPr/>
      </p:nvGrpSpPr>
      <p:grpSpPr>
        <a:xfrm>
          <a:off x="0" y="0"/>
          <a:ext cx="0" cy="0"/>
          <a:chOff x="0" y="0"/>
          <a:chExt cx="0" cy="0"/>
        </a:xfrm>
      </p:grpSpPr>
      <p:sp>
        <p:nvSpPr>
          <p:cNvPr id="22" name="Google Shape;22;p4"/>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lvl1pPr lvl="0" algn="ctr">
              <a:lnSpc>
                <a:spcPct val="10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3" name="Google Shape;23;p4"/>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rmAutofit/>
          </a:bodyPr>
          <a:lstStyle>
            <a:lvl1pPr indent="-342900" lvl="0" marL="457200" algn="l">
              <a:lnSpc>
                <a:spcPct val="100000"/>
              </a:lnSpc>
              <a:spcBef>
                <a:spcPts val="360"/>
              </a:spcBef>
              <a:spcAft>
                <a:spcPts val="0"/>
              </a:spcAft>
              <a:buClr>
                <a:schemeClr val="dk1"/>
              </a:buClr>
              <a:buSzPts val="1800"/>
              <a:buChar char="•"/>
              <a:defRPr/>
            </a:lvl1pPr>
            <a:lvl2pPr indent="-342900" lvl="1" marL="914400" algn="l">
              <a:lnSpc>
                <a:spcPct val="100000"/>
              </a:lnSpc>
              <a:spcBef>
                <a:spcPts val="360"/>
              </a:spcBef>
              <a:spcAft>
                <a:spcPts val="0"/>
              </a:spcAft>
              <a:buClr>
                <a:schemeClr val="dk1"/>
              </a:buClr>
              <a:buSzPts val="1800"/>
              <a:buChar char="–"/>
              <a:defRPr/>
            </a:lvl2pPr>
            <a:lvl3pPr indent="-342900" lvl="2" marL="1371600" algn="l">
              <a:lnSpc>
                <a:spcPct val="100000"/>
              </a:lnSpc>
              <a:spcBef>
                <a:spcPts val="360"/>
              </a:spcBef>
              <a:spcAft>
                <a:spcPts val="0"/>
              </a:spcAft>
              <a:buClr>
                <a:schemeClr val="dk1"/>
              </a:buClr>
              <a:buSzPts val="1800"/>
              <a:buChar char="•"/>
              <a:defRPr/>
            </a:lvl3pPr>
            <a:lvl4pPr indent="-342900" lvl="3" marL="1828800" algn="l">
              <a:lnSpc>
                <a:spcPct val="100000"/>
              </a:lnSpc>
              <a:spcBef>
                <a:spcPts val="360"/>
              </a:spcBef>
              <a:spcAft>
                <a:spcPts val="0"/>
              </a:spcAft>
              <a:buClr>
                <a:schemeClr val="dk1"/>
              </a:buClr>
              <a:buSzPts val="1800"/>
              <a:buChar char="–"/>
              <a:defRPr/>
            </a:lvl4pPr>
            <a:lvl5pPr indent="-342900" lvl="4" marL="2286000" algn="l">
              <a:lnSpc>
                <a:spcPct val="100000"/>
              </a:lnSpc>
              <a:spcBef>
                <a:spcPts val="360"/>
              </a:spcBef>
              <a:spcAft>
                <a:spcPts val="0"/>
              </a:spcAft>
              <a:buClr>
                <a:schemeClr val="dk1"/>
              </a:buClr>
              <a:buSzPts val="1800"/>
              <a:buChar char="»"/>
              <a:defRPr/>
            </a:lvl5pPr>
            <a:lvl6pPr indent="-342900" lvl="5" marL="2743200" algn="l">
              <a:lnSpc>
                <a:spcPct val="100000"/>
              </a:lnSpc>
              <a:spcBef>
                <a:spcPts val="360"/>
              </a:spcBef>
              <a:spcAft>
                <a:spcPts val="0"/>
              </a:spcAft>
              <a:buClr>
                <a:schemeClr val="dk1"/>
              </a:buClr>
              <a:buSzPts val="1800"/>
              <a:buChar char="•"/>
              <a:defRPr/>
            </a:lvl6pPr>
            <a:lvl7pPr indent="-342900" lvl="6" marL="3200400" algn="l">
              <a:lnSpc>
                <a:spcPct val="100000"/>
              </a:lnSpc>
              <a:spcBef>
                <a:spcPts val="360"/>
              </a:spcBef>
              <a:spcAft>
                <a:spcPts val="0"/>
              </a:spcAft>
              <a:buClr>
                <a:schemeClr val="dk1"/>
              </a:buClr>
              <a:buSzPts val="1800"/>
              <a:buChar char="•"/>
              <a:defRPr/>
            </a:lvl7pPr>
            <a:lvl8pPr indent="-342900" lvl="7" marL="3657600" algn="l">
              <a:lnSpc>
                <a:spcPct val="100000"/>
              </a:lnSpc>
              <a:spcBef>
                <a:spcPts val="360"/>
              </a:spcBef>
              <a:spcAft>
                <a:spcPts val="0"/>
              </a:spcAft>
              <a:buClr>
                <a:schemeClr val="dk1"/>
              </a:buClr>
              <a:buSzPts val="1800"/>
              <a:buChar char="•"/>
              <a:defRPr/>
            </a:lvl8pPr>
            <a:lvl9pPr indent="-342900" lvl="8" marL="4114800" algn="l">
              <a:lnSpc>
                <a:spcPct val="100000"/>
              </a:lnSpc>
              <a:spcBef>
                <a:spcPts val="360"/>
              </a:spcBef>
              <a:spcAft>
                <a:spcPts val="0"/>
              </a:spcAft>
              <a:buClr>
                <a:schemeClr val="dk1"/>
              </a:buClr>
              <a:buSzPts val="1800"/>
              <a:buChar char="•"/>
              <a:defRPr/>
            </a:lvl9pPr>
          </a:lstStyle>
          <a:p/>
        </p:txBody>
      </p:sp>
      <p:sp>
        <p:nvSpPr>
          <p:cNvPr id="24" name="Google Shape;24;p4"/>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5" name="Google Shape;25;p4"/>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6" name="Google Shape;26;p4"/>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27" name="Shape 27"/>
        <p:cNvGrpSpPr/>
        <p:nvPr/>
      </p:nvGrpSpPr>
      <p:grpSpPr>
        <a:xfrm>
          <a:off x="0" y="0"/>
          <a:ext cx="0" cy="0"/>
          <a:chOff x="0" y="0"/>
          <a:chExt cx="0" cy="0"/>
        </a:xfrm>
      </p:grpSpPr>
      <p:sp>
        <p:nvSpPr>
          <p:cNvPr id="28" name="Google Shape;28;p5"/>
          <p:cNvSpPr txBox="1"/>
          <p:nvPr>
            <p:ph type="title"/>
          </p:nvPr>
        </p:nvSpPr>
        <p:spPr>
          <a:xfrm>
            <a:off x="722313" y="4406900"/>
            <a:ext cx="7772400" cy="1362075"/>
          </a:xfrm>
          <a:prstGeom prst="rect">
            <a:avLst/>
          </a:prstGeom>
          <a:noFill/>
          <a:ln>
            <a:noFill/>
          </a:ln>
        </p:spPr>
        <p:txBody>
          <a:bodyPr anchorCtr="0" anchor="t" bIns="45700" lIns="91425" spcFirstLastPara="1" rIns="91425" wrap="square" tIns="45700">
            <a:normAutofit/>
          </a:bodyPr>
          <a:lstStyle>
            <a:lvl1pPr lvl="0" algn="l">
              <a:lnSpc>
                <a:spcPct val="100000"/>
              </a:lnSpc>
              <a:spcBef>
                <a:spcPts val="0"/>
              </a:spcBef>
              <a:spcAft>
                <a:spcPts val="0"/>
              </a:spcAft>
              <a:buClr>
                <a:schemeClr val="dk1"/>
              </a:buClr>
              <a:buSzPts val="4000"/>
              <a:buFont typeface="Calibri"/>
              <a:buNone/>
              <a:defRPr b="1" sz="4000" cap="none"/>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9" name="Google Shape;29;p5"/>
          <p:cNvSpPr txBox="1"/>
          <p:nvPr>
            <p:ph idx="1" type="body"/>
          </p:nvPr>
        </p:nvSpPr>
        <p:spPr>
          <a:xfrm>
            <a:off x="722313" y="2906713"/>
            <a:ext cx="7772400" cy="1500187"/>
          </a:xfrm>
          <a:prstGeom prst="rect">
            <a:avLst/>
          </a:prstGeom>
          <a:noFill/>
          <a:ln>
            <a:noFill/>
          </a:ln>
        </p:spPr>
        <p:txBody>
          <a:bodyPr anchorCtr="0" anchor="b" bIns="45700" lIns="91425" spcFirstLastPara="1" rIns="91425" wrap="square" tIns="45700">
            <a:normAutofit/>
          </a:bodyPr>
          <a:lstStyle>
            <a:lvl1pPr indent="-228600" lvl="0" marL="457200" algn="l">
              <a:lnSpc>
                <a:spcPct val="100000"/>
              </a:lnSpc>
              <a:spcBef>
                <a:spcPts val="400"/>
              </a:spcBef>
              <a:spcAft>
                <a:spcPts val="0"/>
              </a:spcAft>
              <a:buClr>
                <a:srgbClr val="888888"/>
              </a:buClr>
              <a:buSzPts val="2000"/>
              <a:buNone/>
              <a:defRPr sz="2000">
                <a:solidFill>
                  <a:srgbClr val="888888"/>
                </a:solidFill>
              </a:defRPr>
            </a:lvl1pPr>
            <a:lvl2pPr indent="-228600" lvl="1" marL="914400" algn="l">
              <a:lnSpc>
                <a:spcPct val="100000"/>
              </a:lnSpc>
              <a:spcBef>
                <a:spcPts val="360"/>
              </a:spcBef>
              <a:spcAft>
                <a:spcPts val="0"/>
              </a:spcAft>
              <a:buClr>
                <a:srgbClr val="888888"/>
              </a:buClr>
              <a:buSzPts val="1800"/>
              <a:buNone/>
              <a:defRPr sz="1800">
                <a:solidFill>
                  <a:srgbClr val="888888"/>
                </a:solidFill>
              </a:defRPr>
            </a:lvl2pPr>
            <a:lvl3pPr indent="-228600" lvl="2" marL="1371600" algn="l">
              <a:lnSpc>
                <a:spcPct val="100000"/>
              </a:lnSpc>
              <a:spcBef>
                <a:spcPts val="320"/>
              </a:spcBef>
              <a:spcAft>
                <a:spcPts val="0"/>
              </a:spcAft>
              <a:buClr>
                <a:srgbClr val="888888"/>
              </a:buClr>
              <a:buSzPts val="1600"/>
              <a:buNone/>
              <a:defRPr sz="1600">
                <a:solidFill>
                  <a:srgbClr val="888888"/>
                </a:solidFill>
              </a:defRPr>
            </a:lvl3pPr>
            <a:lvl4pPr indent="-228600" lvl="3" marL="1828800" algn="l">
              <a:lnSpc>
                <a:spcPct val="100000"/>
              </a:lnSpc>
              <a:spcBef>
                <a:spcPts val="280"/>
              </a:spcBef>
              <a:spcAft>
                <a:spcPts val="0"/>
              </a:spcAft>
              <a:buClr>
                <a:srgbClr val="888888"/>
              </a:buClr>
              <a:buSzPts val="1400"/>
              <a:buNone/>
              <a:defRPr sz="1400">
                <a:solidFill>
                  <a:srgbClr val="888888"/>
                </a:solidFill>
              </a:defRPr>
            </a:lvl4pPr>
            <a:lvl5pPr indent="-228600" lvl="4" marL="2286000" algn="l">
              <a:lnSpc>
                <a:spcPct val="100000"/>
              </a:lnSpc>
              <a:spcBef>
                <a:spcPts val="280"/>
              </a:spcBef>
              <a:spcAft>
                <a:spcPts val="0"/>
              </a:spcAft>
              <a:buClr>
                <a:srgbClr val="888888"/>
              </a:buClr>
              <a:buSzPts val="1400"/>
              <a:buNone/>
              <a:defRPr sz="1400">
                <a:solidFill>
                  <a:srgbClr val="888888"/>
                </a:solidFill>
              </a:defRPr>
            </a:lvl5pPr>
            <a:lvl6pPr indent="-228600" lvl="5" marL="2743200" algn="l">
              <a:lnSpc>
                <a:spcPct val="100000"/>
              </a:lnSpc>
              <a:spcBef>
                <a:spcPts val="280"/>
              </a:spcBef>
              <a:spcAft>
                <a:spcPts val="0"/>
              </a:spcAft>
              <a:buClr>
                <a:srgbClr val="888888"/>
              </a:buClr>
              <a:buSzPts val="1400"/>
              <a:buNone/>
              <a:defRPr sz="1400">
                <a:solidFill>
                  <a:srgbClr val="888888"/>
                </a:solidFill>
              </a:defRPr>
            </a:lvl6pPr>
            <a:lvl7pPr indent="-228600" lvl="6" marL="3200400" algn="l">
              <a:lnSpc>
                <a:spcPct val="100000"/>
              </a:lnSpc>
              <a:spcBef>
                <a:spcPts val="280"/>
              </a:spcBef>
              <a:spcAft>
                <a:spcPts val="0"/>
              </a:spcAft>
              <a:buClr>
                <a:srgbClr val="888888"/>
              </a:buClr>
              <a:buSzPts val="1400"/>
              <a:buNone/>
              <a:defRPr sz="1400">
                <a:solidFill>
                  <a:srgbClr val="888888"/>
                </a:solidFill>
              </a:defRPr>
            </a:lvl7pPr>
            <a:lvl8pPr indent="-228600" lvl="7" marL="3657600" algn="l">
              <a:lnSpc>
                <a:spcPct val="100000"/>
              </a:lnSpc>
              <a:spcBef>
                <a:spcPts val="280"/>
              </a:spcBef>
              <a:spcAft>
                <a:spcPts val="0"/>
              </a:spcAft>
              <a:buClr>
                <a:srgbClr val="888888"/>
              </a:buClr>
              <a:buSzPts val="1400"/>
              <a:buNone/>
              <a:defRPr sz="1400">
                <a:solidFill>
                  <a:srgbClr val="888888"/>
                </a:solidFill>
              </a:defRPr>
            </a:lvl8pPr>
            <a:lvl9pPr indent="-228600" lvl="8" marL="4114800" algn="l">
              <a:lnSpc>
                <a:spcPct val="100000"/>
              </a:lnSpc>
              <a:spcBef>
                <a:spcPts val="280"/>
              </a:spcBef>
              <a:spcAft>
                <a:spcPts val="0"/>
              </a:spcAft>
              <a:buClr>
                <a:srgbClr val="888888"/>
              </a:buClr>
              <a:buSzPts val="1400"/>
              <a:buNone/>
              <a:defRPr sz="1400">
                <a:solidFill>
                  <a:srgbClr val="888888"/>
                </a:solidFill>
              </a:defRPr>
            </a:lvl9pPr>
          </a:lstStyle>
          <a:p/>
        </p:txBody>
      </p:sp>
      <p:sp>
        <p:nvSpPr>
          <p:cNvPr id="30" name="Google Shape;30;p5"/>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1" name="Google Shape;31;p5"/>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2" name="Google Shape;32;p5"/>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type="twoObj">
  <p:cSld name="TWO_OBJECTS">
    <p:spTree>
      <p:nvGrpSpPr>
        <p:cNvPr id="33" name="Shape 33"/>
        <p:cNvGrpSpPr/>
        <p:nvPr/>
      </p:nvGrpSpPr>
      <p:grpSpPr>
        <a:xfrm>
          <a:off x="0" y="0"/>
          <a:ext cx="0" cy="0"/>
          <a:chOff x="0" y="0"/>
          <a:chExt cx="0" cy="0"/>
        </a:xfrm>
      </p:grpSpPr>
      <p:sp>
        <p:nvSpPr>
          <p:cNvPr id="34" name="Google Shape;34;p6"/>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lvl1pPr lvl="0" algn="ctr">
              <a:lnSpc>
                <a:spcPct val="10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5" name="Google Shape;35;p6"/>
          <p:cNvSpPr txBox="1"/>
          <p:nvPr>
            <p:ph idx="1" type="body"/>
          </p:nvPr>
        </p:nvSpPr>
        <p:spPr>
          <a:xfrm>
            <a:off x="457200" y="1600200"/>
            <a:ext cx="4038600" cy="4525963"/>
          </a:xfrm>
          <a:prstGeom prst="rect">
            <a:avLst/>
          </a:prstGeom>
          <a:noFill/>
          <a:ln>
            <a:noFill/>
          </a:ln>
        </p:spPr>
        <p:txBody>
          <a:bodyPr anchorCtr="0" anchor="t" bIns="45700" lIns="91425" spcFirstLastPara="1" rIns="91425" wrap="square" tIns="45700">
            <a:normAutofit/>
          </a:bodyPr>
          <a:lstStyle>
            <a:lvl1pPr indent="-406400" lvl="0" marL="457200" algn="l">
              <a:lnSpc>
                <a:spcPct val="100000"/>
              </a:lnSpc>
              <a:spcBef>
                <a:spcPts val="560"/>
              </a:spcBef>
              <a:spcAft>
                <a:spcPts val="0"/>
              </a:spcAft>
              <a:buClr>
                <a:schemeClr val="dk1"/>
              </a:buClr>
              <a:buSzPts val="2800"/>
              <a:buChar char="•"/>
              <a:defRPr sz="2800"/>
            </a:lvl1pPr>
            <a:lvl2pPr indent="-381000" lvl="1" marL="914400" algn="l">
              <a:lnSpc>
                <a:spcPct val="100000"/>
              </a:lnSpc>
              <a:spcBef>
                <a:spcPts val="480"/>
              </a:spcBef>
              <a:spcAft>
                <a:spcPts val="0"/>
              </a:spcAft>
              <a:buClr>
                <a:schemeClr val="dk1"/>
              </a:buClr>
              <a:buSzPts val="2400"/>
              <a:buChar char="–"/>
              <a:defRPr sz="2400"/>
            </a:lvl2pPr>
            <a:lvl3pPr indent="-355600" lvl="2" marL="1371600" algn="l">
              <a:lnSpc>
                <a:spcPct val="100000"/>
              </a:lnSpc>
              <a:spcBef>
                <a:spcPts val="400"/>
              </a:spcBef>
              <a:spcAft>
                <a:spcPts val="0"/>
              </a:spcAft>
              <a:buClr>
                <a:schemeClr val="dk1"/>
              </a:buClr>
              <a:buSzPts val="2000"/>
              <a:buChar char="•"/>
              <a:defRPr sz="2000"/>
            </a:lvl3pPr>
            <a:lvl4pPr indent="-342900" lvl="3" marL="1828800" algn="l">
              <a:lnSpc>
                <a:spcPct val="100000"/>
              </a:lnSpc>
              <a:spcBef>
                <a:spcPts val="360"/>
              </a:spcBef>
              <a:spcAft>
                <a:spcPts val="0"/>
              </a:spcAft>
              <a:buClr>
                <a:schemeClr val="dk1"/>
              </a:buClr>
              <a:buSzPts val="1800"/>
              <a:buChar char="–"/>
              <a:defRPr sz="1800"/>
            </a:lvl4pPr>
            <a:lvl5pPr indent="-342900" lvl="4" marL="2286000" algn="l">
              <a:lnSpc>
                <a:spcPct val="100000"/>
              </a:lnSpc>
              <a:spcBef>
                <a:spcPts val="360"/>
              </a:spcBef>
              <a:spcAft>
                <a:spcPts val="0"/>
              </a:spcAft>
              <a:buClr>
                <a:schemeClr val="dk1"/>
              </a:buClr>
              <a:buSzPts val="1800"/>
              <a:buChar char="»"/>
              <a:defRPr sz="1800"/>
            </a:lvl5pPr>
            <a:lvl6pPr indent="-342900" lvl="5" marL="2743200" algn="l">
              <a:lnSpc>
                <a:spcPct val="100000"/>
              </a:lnSpc>
              <a:spcBef>
                <a:spcPts val="360"/>
              </a:spcBef>
              <a:spcAft>
                <a:spcPts val="0"/>
              </a:spcAft>
              <a:buClr>
                <a:schemeClr val="dk1"/>
              </a:buClr>
              <a:buSzPts val="1800"/>
              <a:buChar char="•"/>
              <a:defRPr sz="1800"/>
            </a:lvl6pPr>
            <a:lvl7pPr indent="-342900" lvl="6" marL="3200400" algn="l">
              <a:lnSpc>
                <a:spcPct val="100000"/>
              </a:lnSpc>
              <a:spcBef>
                <a:spcPts val="360"/>
              </a:spcBef>
              <a:spcAft>
                <a:spcPts val="0"/>
              </a:spcAft>
              <a:buClr>
                <a:schemeClr val="dk1"/>
              </a:buClr>
              <a:buSzPts val="1800"/>
              <a:buChar char="•"/>
              <a:defRPr sz="1800"/>
            </a:lvl7pPr>
            <a:lvl8pPr indent="-342900" lvl="7" marL="3657600" algn="l">
              <a:lnSpc>
                <a:spcPct val="100000"/>
              </a:lnSpc>
              <a:spcBef>
                <a:spcPts val="360"/>
              </a:spcBef>
              <a:spcAft>
                <a:spcPts val="0"/>
              </a:spcAft>
              <a:buClr>
                <a:schemeClr val="dk1"/>
              </a:buClr>
              <a:buSzPts val="1800"/>
              <a:buChar char="•"/>
              <a:defRPr sz="1800"/>
            </a:lvl8pPr>
            <a:lvl9pPr indent="-342900" lvl="8" marL="4114800" algn="l">
              <a:lnSpc>
                <a:spcPct val="100000"/>
              </a:lnSpc>
              <a:spcBef>
                <a:spcPts val="360"/>
              </a:spcBef>
              <a:spcAft>
                <a:spcPts val="0"/>
              </a:spcAft>
              <a:buClr>
                <a:schemeClr val="dk1"/>
              </a:buClr>
              <a:buSzPts val="1800"/>
              <a:buChar char="•"/>
              <a:defRPr sz="1800"/>
            </a:lvl9pPr>
          </a:lstStyle>
          <a:p/>
        </p:txBody>
      </p:sp>
      <p:sp>
        <p:nvSpPr>
          <p:cNvPr id="36" name="Google Shape;36;p6"/>
          <p:cNvSpPr txBox="1"/>
          <p:nvPr>
            <p:ph idx="2" type="body"/>
          </p:nvPr>
        </p:nvSpPr>
        <p:spPr>
          <a:xfrm>
            <a:off x="4648200" y="1600200"/>
            <a:ext cx="4038600" cy="4525963"/>
          </a:xfrm>
          <a:prstGeom prst="rect">
            <a:avLst/>
          </a:prstGeom>
          <a:noFill/>
          <a:ln>
            <a:noFill/>
          </a:ln>
        </p:spPr>
        <p:txBody>
          <a:bodyPr anchorCtr="0" anchor="t" bIns="45700" lIns="91425" spcFirstLastPara="1" rIns="91425" wrap="square" tIns="45700">
            <a:normAutofit/>
          </a:bodyPr>
          <a:lstStyle>
            <a:lvl1pPr indent="-406400" lvl="0" marL="457200" algn="l">
              <a:lnSpc>
                <a:spcPct val="100000"/>
              </a:lnSpc>
              <a:spcBef>
                <a:spcPts val="560"/>
              </a:spcBef>
              <a:spcAft>
                <a:spcPts val="0"/>
              </a:spcAft>
              <a:buClr>
                <a:schemeClr val="dk1"/>
              </a:buClr>
              <a:buSzPts val="2800"/>
              <a:buChar char="•"/>
              <a:defRPr sz="2800"/>
            </a:lvl1pPr>
            <a:lvl2pPr indent="-381000" lvl="1" marL="914400" algn="l">
              <a:lnSpc>
                <a:spcPct val="100000"/>
              </a:lnSpc>
              <a:spcBef>
                <a:spcPts val="480"/>
              </a:spcBef>
              <a:spcAft>
                <a:spcPts val="0"/>
              </a:spcAft>
              <a:buClr>
                <a:schemeClr val="dk1"/>
              </a:buClr>
              <a:buSzPts val="2400"/>
              <a:buChar char="–"/>
              <a:defRPr sz="2400"/>
            </a:lvl2pPr>
            <a:lvl3pPr indent="-355600" lvl="2" marL="1371600" algn="l">
              <a:lnSpc>
                <a:spcPct val="100000"/>
              </a:lnSpc>
              <a:spcBef>
                <a:spcPts val="400"/>
              </a:spcBef>
              <a:spcAft>
                <a:spcPts val="0"/>
              </a:spcAft>
              <a:buClr>
                <a:schemeClr val="dk1"/>
              </a:buClr>
              <a:buSzPts val="2000"/>
              <a:buChar char="•"/>
              <a:defRPr sz="2000"/>
            </a:lvl3pPr>
            <a:lvl4pPr indent="-342900" lvl="3" marL="1828800" algn="l">
              <a:lnSpc>
                <a:spcPct val="100000"/>
              </a:lnSpc>
              <a:spcBef>
                <a:spcPts val="360"/>
              </a:spcBef>
              <a:spcAft>
                <a:spcPts val="0"/>
              </a:spcAft>
              <a:buClr>
                <a:schemeClr val="dk1"/>
              </a:buClr>
              <a:buSzPts val="1800"/>
              <a:buChar char="–"/>
              <a:defRPr sz="1800"/>
            </a:lvl4pPr>
            <a:lvl5pPr indent="-342900" lvl="4" marL="2286000" algn="l">
              <a:lnSpc>
                <a:spcPct val="100000"/>
              </a:lnSpc>
              <a:spcBef>
                <a:spcPts val="360"/>
              </a:spcBef>
              <a:spcAft>
                <a:spcPts val="0"/>
              </a:spcAft>
              <a:buClr>
                <a:schemeClr val="dk1"/>
              </a:buClr>
              <a:buSzPts val="1800"/>
              <a:buChar char="»"/>
              <a:defRPr sz="1800"/>
            </a:lvl5pPr>
            <a:lvl6pPr indent="-342900" lvl="5" marL="2743200" algn="l">
              <a:lnSpc>
                <a:spcPct val="100000"/>
              </a:lnSpc>
              <a:spcBef>
                <a:spcPts val="360"/>
              </a:spcBef>
              <a:spcAft>
                <a:spcPts val="0"/>
              </a:spcAft>
              <a:buClr>
                <a:schemeClr val="dk1"/>
              </a:buClr>
              <a:buSzPts val="1800"/>
              <a:buChar char="•"/>
              <a:defRPr sz="1800"/>
            </a:lvl6pPr>
            <a:lvl7pPr indent="-342900" lvl="6" marL="3200400" algn="l">
              <a:lnSpc>
                <a:spcPct val="100000"/>
              </a:lnSpc>
              <a:spcBef>
                <a:spcPts val="360"/>
              </a:spcBef>
              <a:spcAft>
                <a:spcPts val="0"/>
              </a:spcAft>
              <a:buClr>
                <a:schemeClr val="dk1"/>
              </a:buClr>
              <a:buSzPts val="1800"/>
              <a:buChar char="•"/>
              <a:defRPr sz="1800"/>
            </a:lvl7pPr>
            <a:lvl8pPr indent="-342900" lvl="7" marL="3657600" algn="l">
              <a:lnSpc>
                <a:spcPct val="100000"/>
              </a:lnSpc>
              <a:spcBef>
                <a:spcPts val="360"/>
              </a:spcBef>
              <a:spcAft>
                <a:spcPts val="0"/>
              </a:spcAft>
              <a:buClr>
                <a:schemeClr val="dk1"/>
              </a:buClr>
              <a:buSzPts val="1800"/>
              <a:buChar char="•"/>
              <a:defRPr sz="1800"/>
            </a:lvl8pPr>
            <a:lvl9pPr indent="-342900" lvl="8" marL="4114800" algn="l">
              <a:lnSpc>
                <a:spcPct val="100000"/>
              </a:lnSpc>
              <a:spcBef>
                <a:spcPts val="360"/>
              </a:spcBef>
              <a:spcAft>
                <a:spcPts val="0"/>
              </a:spcAft>
              <a:buClr>
                <a:schemeClr val="dk1"/>
              </a:buClr>
              <a:buSzPts val="1800"/>
              <a:buChar char="•"/>
              <a:defRPr sz="1800"/>
            </a:lvl9pPr>
          </a:lstStyle>
          <a:p/>
        </p:txBody>
      </p:sp>
      <p:sp>
        <p:nvSpPr>
          <p:cNvPr id="37" name="Google Shape;37;p6"/>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8" name="Google Shape;38;p6"/>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9" name="Google Shape;39;p6"/>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type="twoTxTwoObj">
  <p:cSld name="TWO_OBJECTS_WITH_TEXT">
    <p:spTree>
      <p:nvGrpSpPr>
        <p:cNvPr id="40" name="Shape 40"/>
        <p:cNvGrpSpPr/>
        <p:nvPr/>
      </p:nvGrpSpPr>
      <p:grpSpPr>
        <a:xfrm>
          <a:off x="0" y="0"/>
          <a:ext cx="0" cy="0"/>
          <a:chOff x="0" y="0"/>
          <a:chExt cx="0" cy="0"/>
        </a:xfrm>
      </p:grpSpPr>
      <p:sp>
        <p:nvSpPr>
          <p:cNvPr id="41" name="Google Shape;41;p7"/>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lvl1pPr lvl="0" algn="ctr">
              <a:lnSpc>
                <a:spcPct val="100000"/>
              </a:lnSpc>
              <a:spcBef>
                <a:spcPts val="0"/>
              </a:spcBef>
              <a:spcAft>
                <a:spcPts val="0"/>
              </a:spcAft>
              <a:buClr>
                <a:schemeClr val="dk1"/>
              </a:buClr>
              <a:buSzPts val="4400"/>
              <a:buFont typeface="Calibri"/>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2" name="Google Shape;42;p7"/>
          <p:cNvSpPr txBox="1"/>
          <p:nvPr>
            <p:ph idx="1" type="body"/>
          </p:nvPr>
        </p:nvSpPr>
        <p:spPr>
          <a:xfrm>
            <a:off x="457200" y="1535113"/>
            <a:ext cx="4040188" cy="639762"/>
          </a:xfrm>
          <a:prstGeom prst="rect">
            <a:avLst/>
          </a:prstGeom>
          <a:noFill/>
          <a:ln>
            <a:noFill/>
          </a:ln>
        </p:spPr>
        <p:txBody>
          <a:bodyPr anchorCtr="0" anchor="b" bIns="45700" lIns="91425" spcFirstLastPara="1" rIns="91425" wrap="square" tIns="45700">
            <a:normAutofit/>
          </a:bodyPr>
          <a:lstStyle>
            <a:lvl1pPr indent="-228600" lvl="0" marL="457200" algn="l">
              <a:lnSpc>
                <a:spcPct val="100000"/>
              </a:lnSpc>
              <a:spcBef>
                <a:spcPts val="480"/>
              </a:spcBef>
              <a:spcAft>
                <a:spcPts val="0"/>
              </a:spcAft>
              <a:buClr>
                <a:schemeClr val="dk1"/>
              </a:buClr>
              <a:buSzPts val="2400"/>
              <a:buNone/>
              <a:defRPr b="1" sz="2400"/>
            </a:lvl1pPr>
            <a:lvl2pPr indent="-228600" lvl="1" marL="914400" algn="l">
              <a:lnSpc>
                <a:spcPct val="100000"/>
              </a:lnSpc>
              <a:spcBef>
                <a:spcPts val="400"/>
              </a:spcBef>
              <a:spcAft>
                <a:spcPts val="0"/>
              </a:spcAft>
              <a:buClr>
                <a:schemeClr val="dk1"/>
              </a:buClr>
              <a:buSzPts val="2000"/>
              <a:buNone/>
              <a:defRPr b="1" sz="2000"/>
            </a:lvl2pPr>
            <a:lvl3pPr indent="-228600" lvl="2" marL="1371600" algn="l">
              <a:lnSpc>
                <a:spcPct val="100000"/>
              </a:lnSpc>
              <a:spcBef>
                <a:spcPts val="360"/>
              </a:spcBef>
              <a:spcAft>
                <a:spcPts val="0"/>
              </a:spcAft>
              <a:buClr>
                <a:schemeClr val="dk1"/>
              </a:buClr>
              <a:buSzPts val="1800"/>
              <a:buNone/>
              <a:defRPr b="1" sz="1800"/>
            </a:lvl3pPr>
            <a:lvl4pPr indent="-228600" lvl="3" marL="1828800" algn="l">
              <a:lnSpc>
                <a:spcPct val="100000"/>
              </a:lnSpc>
              <a:spcBef>
                <a:spcPts val="320"/>
              </a:spcBef>
              <a:spcAft>
                <a:spcPts val="0"/>
              </a:spcAft>
              <a:buClr>
                <a:schemeClr val="dk1"/>
              </a:buClr>
              <a:buSzPts val="1600"/>
              <a:buNone/>
              <a:defRPr b="1" sz="1600"/>
            </a:lvl4pPr>
            <a:lvl5pPr indent="-228600" lvl="4" marL="2286000" algn="l">
              <a:lnSpc>
                <a:spcPct val="100000"/>
              </a:lnSpc>
              <a:spcBef>
                <a:spcPts val="320"/>
              </a:spcBef>
              <a:spcAft>
                <a:spcPts val="0"/>
              </a:spcAft>
              <a:buClr>
                <a:schemeClr val="dk1"/>
              </a:buClr>
              <a:buSzPts val="1600"/>
              <a:buNone/>
              <a:defRPr b="1" sz="1600"/>
            </a:lvl5pPr>
            <a:lvl6pPr indent="-228600" lvl="5" marL="2743200" algn="l">
              <a:lnSpc>
                <a:spcPct val="100000"/>
              </a:lnSpc>
              <a:spcBef>
                <a:spcPts val="320"/>
              </a:spcBef>
              <a:spcAft>
                <a:spcPts val="0"/>
              </a:spcAft>
              <a:buClr>
                <a:schemeClr val="dk1"/>
              </a:buClr>
              <a:buSzPts val="1600"/>
              <a:buNone/>
              <a:defRPr b="1" sz="1600"/>
            </a:lvl6pPr>
            <a:lvl7pPr indent="-228600" lvl="6" marL="3200400" algn="l">
              <a:lnSpc>
                <a:spcPct val="100000"/>
              </a:lnSpc>
              <a:spcBef>
                <a:spcPts val="320"/>
              </a:spcBef>
              <a:spcAft>
                <a:spcPts val="0"/>
              </a:spcAft>
              <a:buClr>
                <a:schemeClr val="dk1"/>
              </a:buClr>
              <a:buSzPts val="1600"/>
              <a:buNone/>
              <a:defRPr b="1" sz="1600"/>
            </a:lvl7pPr>
            <a:lvl8pPr indent="-228600" lvl="7" marL="3657600" algn="l">
              <a:lnSpc>
                <a:spcPct val="100000"/>
              </a:lnSpc>
              <a:spcBef>
                <a:spcPts val="320"/>
              </a:spcBef>
              <a:spcAft>
                <a:spcPts val="0"/>
              </a:spcAft>
              <a:buClr>
                <a:schemeClr val="dk1"/>
              </a:buClr>
              <a:buSzPts val="1600"/>
              <a:buNone/>
              <a:defRPr b="1" sz="1600"/>
            </a:lvl8pPr>
            <a:lvl9pPr indent="-228600" lvl="8" marL="4114800" algn="l">
              <a:lnSpc>
                <a:spcPct val="100000"/>
              </a:lnSpc>
              <a:spcBef>
                <a:spcPts val="320"/>
              </a:spcBef>
              <a:spcAft>
                <a:spcPts val="0"/>
              </a:spcAft>
              <a:buClr>
                <a:schemeClr val="dk1"/>
              </a:buClr>
              <a:buSzPts val="1600"/>
              <a:buNone/>
              <a:defRPr b="1" sz="1600"/>
            </a:lvl9pPr>
          </a:lstStyle>
          <a:p/>
        </p:txBody>
      </p:sp>
      <p:sp>
        <p:nvSpPr>
          <p:cNvPr id="43" name="Google Shape;43;p7"/>
          <p:cNvSpPr txBox="1"/>
          <p:nvPr>
            <p:ph idx="2" type="body"/>
          </p:nvPr>
        </p:nvSpPr>
        <p:spPr>
          <a:xfrm>
            <a:off x="457200" y="2174875"/>
            <a:ext cx="4040188" cy="3951288"/>
          </a:xfrm>
          <a:prstGeom prst="rect">
            <a:avLst/>
          </a:prstGeom>
          <a:noFill/>
          <a:ln>
            <a:noFill/>
          </a:ln>
        </p:spPr>
        <p:txBody>
          <a:bodyPr anchorCtr="0" anchor="t" bIns="45700" lIns="91425" spcFirstLastPara="1" rIns="91425" wrap="square" tIns="45700">
            <a:normAutofit/>
          </a:bodyPr>
          <a:lstStyle>
            <a:lvl1pPr indent="-381000" lvl="0" marL="457200" algn="l">
              <a:lnSpc>
                <a:spcPct val="100000"/>
              </a:lnSpc>
              <a:spcBef>
                <a:spcPts val="480"/>
              </a:spcBef>
              <a:spcAft>
                <a:spcPts val="0"/>
              </a:spcAft>
              <a:buClr>
                <a:schemeClr val="dk1"/>
              </a:buClr>
              <a:buSzPts val="2400"/>
              <a:buChar char="•"/>
              <a:defRPr sz="2400"/>
            </a:lvl1pPr>
            <a:lvl2pPr indent="-355600" lvl="1" marL="914400" algn="l">
              <a:lnSpc>
                <a:spcPct val="100000"/>
              </a:lnSpc>
              <a:spcBef>
                <a:spcPts val="400"/>
              </a:spcBef>
              <a:spcAft>
                <a:spcPts val="0"/>
              </a:spcAft>
              <a:buClr>
                <a:schemeClr val="dk1"/>
              </a:buClr>
              <a:buSzPts val="2000"/>
              <a:buChar char="–"/>
              <a:defRPr sz="2000"/>
            </a:lvl2pPr>
            <a:lvl3pPr indent="-342900" lvl="2" marL="1371600" algn="l">
              <a:lnSpc>
                <a:spcPct val="100000"/>
              </a:lnSpc>
              <a:spcBef>
                <a:spcPts val="360"/>
              </a:spcBef>
              <a:spcAft>
                <a:spcPts val="0"/>
              </a:spcAft>
              <a:buClr>
                <a:schemeClr val="dk1"/>
              </a:buClr>
              <a:buSzPts val="1800"/>
              <a:buChar char="•"/>
              <a:defRPr sz="1800"/>
            </a:lvl3pPr>
            <a:lvl4pPr indent="-330200" lvl="3" marL="1828800" algn="l">
              <a:lnSpc>
                <a:spcPct val="100000"/>
              </a:lnSpc>
              <a:spcBef>
                <a:spcPts val="320"/>
              </a:spcBef>
              <a:spcAft>
                <a:spcPts val="0"/>
              </a:spcAft>
              <a:buClr>
                <a:schemeClr val="dk1"/>
              </a:buClr>
              <a:buSzPts val="1600"/>
              <a:buChar char="–"/>
              <a:defRPr sz="1600"/>
            </a:lvl4pPr>
            <a:lvl5pPr indent="-330200" lvl="4" marL="2286000" algn="l">
              <a:lnSpc>
                <a:spcPct val="100000"/>
              </a:lnSpc>
              <a:spcBef>
                <a:spcPts val="320"/>
              </a:spcBef>
              <a:spcAft>
                <a:spcPts val="0"/>
              </a:spcAft>
              <a:buClr>
                <a:schemeClr val="dk1"/>
              </a:buClr>
              <a:buSzPts val="1600"/>
              <a:buChar char="»"/>
              <a:defRPr sz="1600"/>
            </a:lvl5pPr>
            <a:lvl6pPr indent="-330200" lvl="5" marL="2743200" algn="l">
              <a:lnSpc>
                <a:spcPct val="100000"/>
              </a:lnSpc>
              <a:spcBef>
                <a:spcPts val="320"/>
              </a:spcBef>
              <a:spcAft>
                <a:spcPts val="0"/>
              </a:spcAft>
              <a:buClr>
                <a:schemeClr val="dk1"/>
              </a:buClr>
              <a:buSzPts val="1600"/>
              <a:buChar char="•"/>
              <a:defRPr sz="1600"/>
            </a:lvl6pPr>
            <a:lvl7pPr indent="-330200" lvl="6" marL="3200400" algn="l">
              <a:lnSpc>
                <a:spcPct val="100000"/>
              </a:lnSpc>
              <a:spcBef>
                <a:spcPts val="320"/>
              </a:spcBef>
              <a:spcAft>
                <a:spcPts val="0"/>
              </a:spcAft>
              <a:buClr>
                <a:schemeClr val="dk1"/>
              </a:buClr>
              <a:buSzPts val="1600"/>
              <a:buChar char="•"/>
              <a:defRPr sz="1600"/>
            </a:lvl7pPr>
            <a:lvl8pPr indent="-330200" lvl="7" marL="3657600" algn="l">
              <a:lnSpc>
                <a:spcPct val="100000"/>
              </a:lnSpc>
              <a:spcBef>
                <a:spcPts val="320"/>
              </a:spcBef>
              <a:spcAft>
                <a:spcPts val="0"/>
              </a:spcAft>
              <a:buClr>
                <a:schemeClr val="dk1"/>
              </a:buClr>
              <a:buSzPts val="1600"/>
              <a:buChar char="•"/>
              <a:defRPr sz="1600"/>
            </a:lvl8pPr>
            <a:lvl9pPr indent="-330200" lvl="8" marL="4114800" algn="l">
              <a:lnSpc>
                <a:spcPct val="100000"/>
              </a:lnSpc>
              <a:spcBef>
                <a:spcPts val="320"/>
              </a:spcBef>
              <a:spcAft>
                <a:spcPts val="0"/>
              </a:spcAft>
              <a:buClr>
                <a:schemeClr val="dk1"/>
              </a:buClr>
              <a:buSzPts val="1600"/>
              <a:buChar char="•"/>
              <a:defRPr sz="1600"/>
            </a:lvl9pPr>
          </a:lstStyle>
          <a:p/>
        </p:txBody>
      </p:sp>
      <p:sp>
        <p:nvSpPr>
          <p:cNvPr id="44" name="Google Shape;44;p7"/>
          <p:cNvSpPr txBox="1"/>
          <p:nvPr>
            <p:ph idx="3" type="body"/>
          </p:nvPr>
        </p:nvSpPr>
        <p:spPr>
          <a:xfrm>
            <a:off x="4645025" y="1535113"/>
            <a:ext cx="4041775" cy="639762"/>
          </a:xfrm>
          <a:prstGeom prst="rect">
            <a:avLst/>
          </a:prstGeom>
          <a:noFill/>
          <a:ln>
            <a:noFill/>
          </a:ln>
        </p:spPr>
        <p:txBody>
          <a:bodyPr anchorCtr="0" anchor="b" bIns="45700" lIns="91425" spcFirstLastPara="1" rIns="91425" wrap="square" tIns="45700">
            <a:normAutofit/>
          </a:bodyPr>
          <a:lstStyle>
            <a:lvl1pPr indent="-228600" lvl="0" marL="457200" algn="l">
              <a:lnSpc>
                <a:spcPct val="100000"/>
              </a:lnSpc>
              <a:spcBef>
                <a:spcPts val="480"/>
              </a:spcBef>
              <a:spcAft>
                <a:spcPts val="0"/>
              </a:spcAft>
              <a:buClr>
                <a:schemeClr val="dk1"/>
              </a:buClr>
              <a:buSzPts val="2400"/>
              <a:buNone/>
              <a:defRPr b="1" sz="2400"/>
            </a:lvl1pPr>
            <a:lvl2pPr indent="-228600" lvl="1" marL="914400" algn="l">
              <a:lnSpc>
                <a:spcPct val="100000"/>
              </a:lnSpc>
              <a:spcBef>
                <a:spcPts val="400"/>
              </a:spcBef>
              <a:spcAft>
                <a:spcPts val="0"/>
              </a:spcAft>
              <a:buClr>
                <a:schemeClr val="dk1"/>
              </a:buClr>
              <a:buSzPts val="2000"/>
              <a:buNone/>
              <a:defRPr b="1" sz="2000"/>
            </a:lvl2pPr>
            <a:lvl3pPr indent="-228600" lvl="2" marL="1371600" algn="l">
              <a:lnSpc>
                <a:spcPct val="100000"/>
              </a:lnSpc>
              <a:spcBef>
                <a:spcPts val="360"/>
              </a:spcBef>
              <a:spcAft>
                <a:spcPts val="0"/>
              </a:spcAft>
              <a:buClr>
                <a:schemeClr val="dk1"/>
              </a:buClr>
              <a:buSzPts val="1800"/>
              <a:buNone/>
              <a:defRPr b="1" sz="1800"/>
            </a:lvl3pPr>
            <a:lvl4pPr indent="-228600" lvl="3" marL="1828800" algn="l">
              <a:lnSpc>
                <a:spcPct val="100000"/>
              </a:lnSpc>
              <a:spcBef>
                <a:spcPts val="320"/>
              </a:spcBef>
              <a:spcAft>
                <a:spcPts val="0"/>
              </a:spcAft>
              <a:buClr>
                <a:schemeClr val="dk1"/>
              </a:buClr>
              <a:buSzPts val="1600"/>
              <a:buNone/>
              <a:defRPr b="1" sz="1600"/>
            </a:lvl4pPr>
            <a:lvl5pPr indent="-228600" lvl="4" marL="2286000" algn="l">
              <a:lnSpc>
                <a:spcPct val="100000"/>
              </a:lnSpc>
              <a:spcBef>
                <a:spcPts val="320"/>
              </a:spcBef>
              <a:spcAft>
                <a:spcPts val="0"/>
              </a:spcAft>
              <a:buClr>
                <a:schemeClr val="dk1"/>
              </a:buClr>
              <a:buSzPts val="1600"/>
              <a:buNone/>
              <a:defRPr b="1" sz="1600"/>
            </a:lvl5pPr>
            <a:lvl6pPr indent="-228600" lvl="5" marL="2743200" algn="l">
              <a:lnSpc>
                <a:spcPct val="100000"/>
              </a:lnSpc>
              <a:spcBef>
                <a:spcPts val="320"/>
              </a:spcBef>
              <a:spcAft>
                <a:spcPts val="0"/>
              </a:spcAft>
              <a:buClr>
                <a:schemeClr val="dk1"/>
              </a:buClr>
              <a:buSzPts val="1600"/>
              <a:buNone/>
              <a:defRPr b="1" sz="1600"/>
            </a:lvl6pPr>
            <a:lvl7pPr indent="-228600" lvl="6" marL="3200400" algn="l">
              <a:lnSpc>
                <a:spcPct val="100000"/>
              </a:lnSpc>
              <a:spcBef>
                <a:spcPts val="320"/>
              </a:spcBef>
              <a:spcAft>
                <a:spcPts val="0"/>
              </a:spcAft>
              <a:buClr>
                <a:schemeClr val="dk1"/>
              </a:buClr>
              <a:buSzPts val="1600"/>
              <a:buNone/>
              <a:defRPr b="1" sz="1600"/>
            </a:lvl7pPr>
            <a:lvl8pPr indent="-228600" lvl="7" marL="3657600" algn="l">
              <a:lnSpc>
                <a:spcPct val="100000"/>
              </a:lnSpc>
              <a:spcBef>
                <a:spcPts val="320"/>
              </a:spcBef>
              <a:spcAft>
                <a:spcPts val="0"/>
              </a:spcAft>
              <a:buClr>
                <a:schemeClr val="dk1"/>
              </a:buClr>
              <a:buSzPts val="1600"/>
              <a:buNone/>
              <a:defRPr b="1" sz="1600"/>
            </a:lvl8pPr>
            <a:lvl9pPr indent="-228600" lvl="8" marL="4114800" algn="l">
              <a:lnSpc>
                <a:spcPct val="100000"/>
              </a:lnSpc>
              <a:spcBef>
                <a:spcPts val="320"/>
              </a:spcBef>
              <a:spcAft>
                <a:spcPts val="0"/>
              </a:spcAft>
              <a:buClr>
                <a:schemeClr val="dk1"/>
              </a:buClr>
              <a:buSzPts val="1600"/>
              <a:buNone/>
              <a:defRPr b="1" sz="1600"/>
            </a:lvl9pPr>
          </a:lstStyle>
          <a:p/>
        </p:txBody>
      </p:sp>
      <p:sp>
        <p:nvSpPr>
          <p:cNvPr id="45" name="Google Shape;45;p7"/>
          <p:cNvSpPr txBox="1"/>
          <p:nvPr>
            <p:ph idx="4" type="body"/>
          </p:nvPr>
        </p:nvSpPr>
        <p:spPr>
          <a:xfrm>
            <a:off x="4645025" y="2174875"/>
            <a:ext cx="4041775" cy="3951288"/>
          </a:xfrm>
          <a:prstGeom prst="rect">
            <a:avLst/>
          </a:prstGeom>
          <a:noFill/>
          <a:ln>
            <a:noFill/>
          </a:ln>
        </p:spPr>
        <p:txBody>
          <a:bodyPr anchorCtr="0" anchor="t" bIns="45700" lIns="91425" spcFirstLastPara="1" rIns="91425" wrap="square" tIns="45700">
            <a:normAutofit/>
          </a:bodyPr>
          <a:lstStyle>
            <a:lvl1pPr indent="-381000" lvl="0" marL="457200" algn="l">
              <a:lnSpc>
                <a:spcPct val="100000"/>
              </a:lnSpc>
              <a:spcBef>
                <a:spcPts val="480"/>
              </a:spcBef>
              <a:spcAft>
                <a:spcPts val="0"/>
              </a:spcAft>
              <a:buClr>
                <a:schemeClr val="dk1"/>
              </a:buClr>
              <a:buSzPts val="2400"/>
              <a:buChar char="•"/>
              <a:defRPr sz="2400"/>
            </a:lvl1pPr>
            <a:lvl2pPr indent="-355600" lvl="1" marL="914400" algn="l">
              <a:lnSpc>
                <a:spcPct val="100000"/>
              </a:lnSpc>
              <a:spcBef>
                <a:spcPts val="400"/>
              </a:spcBef>
              <a:spcAft>
                <a:spcPts val="0"/>
              </a:spcAft>
              <a:buClr>
                <a:schemeClr val="dk1"/>
              </a:buClr>
              <a:buSzPts val="2000"/>
              <a:buChar char="–"/>
              <a:defRPr sz="2000"/>
            </a:lvl2pPr>
            <a:lvl3pPr indent="-342900" lvl="2" marL="1371600" algn="l">
              <a:lnSpc>
                <a:spcPct val="100000"/>
              </a:lnSpc>
              <a:spcBef>
                <a:spcPts val="360"/>
              </a:spcBef>
              <a:spcAft>
                <a:spcPts val="0"/>
              </a:spcAft>
              <a:buClr>
                <a:schemeClr val="dk1"/>
              </a:buClr>
              <a:buSzPts val="1800"/>
              <a:buChar char="•"/>
              <a:defRPr sz="1800"/>
            </a:lvl3pPr>
            <a:lvl4pPr indent="-330200" lvl="3" marL="1828800" algn="l">
              <a:lnSpc>
                <a:spcPct val="100000"/>
              </a:lnSpc>
              <a:spcBef>
                <a:spcPts val="320"/>
              </a:spcBef>
              <a:spcAft>
                <a:spcPts val="0"/>
              </a:spcAft>
              <a:buClr>
                <a:schemeClr val="dk1"/>
              </a:buClr>
              <a:buSzPts val="1600"/>
              <a:buChar char="–"/>
              <a:defRPr sz="1600"/>
            </a:lvl4pPr>
            <a:lvl5pPr indent="-330200" lvl="4" marL="2286000" algn="l">
              <a:lnSpc>
                <a:spcPct val="100000"/>
              </a:lnSpc>
              <a:spcBef>
                <a:spcPts val="320"/>
              </a:spcBef>
              <a:spcAft>
                <a:spcPts val="0"/>
              </a:spcAft>
              <a:buClr>
                <a:schemeClr val="dk1"/>
              </a:buClr>
              <a:buSzPts val="1600"/>
              <a:buChar char="»"/>
              <a:defRPr sz="1600"/>
            </a:lvl5pPr>
            <a:lvl6pPr indent="-330200" lvl="5" marL="2743200" algn="l">
              <a:lnSpc>
                <a:spcPct val="100000"/>
              </a:lnSpc>
              <a:spcBef>
                <a:spcPts val="320"/>
              </a:spcBef>
              <a:spcAft>
                <a:spcPts val="0"/>
              </a:spcAft>
              <a:buClr>
                <a:schemeClr val="dk1"/>
              </a:buClr>
              <a:buSzPts val="1600"/>
              <a:buChar char="•"/>
              <a:defRPr sz="1600"/>
            </a:lvl6pPr>
            <a:lvl7pPr indent="-330200" lvl="6" marL="3200400" algn="l">
              <a:lnSpc>
                <a:spcPct val="100000"/>
              </a:lnSpc>
              <a:spcBef>
                <a:spcPts val="320"/>
              </a:spcBef>
              <a:spcAft>
                <a:spcPts val="0"/>
              </a:spcAft>
              <a:buClr>
                <a:schemeClr val="dk1"/>
              </a:buClr>
              <a:buSzPts val="1600"/>
              <a:buChar char="•"/>
              <a:defRPr sz="1600"/>
            </a:lvl7pPr>
            <a:lvl8pPr indent="-330200" lvl="7" marL="3657600" algn="l">
              <a:lnSpc>
                <a:spcPct val="100000"/>
              </a:lnSpc>
              <a:spcBef>
                <a:spcPts val="320"/>
              </a:spcBef>
              <a:spcAft>
                <a:spcPts val="0"/>
              </a:spcAft>
              <a:buClr>
                <a:schemeClr val="dk1"/>
              </a:buClr>
              <a:buSzPts val="1600"/>
              <a:buChar char="•"/>
              <a:defRPr sz="1600"/>
            </a:lvl8pPr>
            <a:lvl9pPr indent="-330200" lvl="8" marL="4114800" algn="l">
              <a:lnSpc>
                <a:spcPct val="100000"/>
              </a:lnSpc>
              <a:spcBef>
                <a:spcPts val="320"/>
              </a:spcBef>
              <a:spcAft>
                <a:spcPts val="0"/>
              </a:spcAft>
              <a:buClr>
                <a:schemeClr val="dk1"/>
              </a:buClr>
              <a:buSzPts val="1600"/>
              <a:buChar char="•"/>
              <a:defRPr sz="1600"/>
            </a:lvl9pPr>
          </a:lstStyle>
          <a:p/>
        </p:txBody>
      </p:sp>
      <p:sp>
        <p:nvSpPr>
          <p:cNvPr id="46" name="Google Shape;46;p7"/>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7" name="Google Shape;47;p7"/>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8" name="Google Shape;48;p7"/>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49" name="Shape 49"/>
        <p:cNvGrpSpPr/>
        <p:nvPr/>
      </p:nvGrpSpPr>
      <p:grpSpPr>
        <a:xfrm>
          <a:off x="0" y="0"/>
          <a:ext cx="0" cy="0"/>
          <a:chOff x="0" y="0"/>
          <a:chExt cx="0" cy="0"/>
        </a:xfrm>
      </p:grpSpPr>
      <p:sp>
        <p:nvSpPr>
          <p:cNvPr id="50" name="Google Shape;50;p8"/>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lvl1pPr lvl="0" algn="ctr">
              <a:lnSpc>
                <a:spcPct val="10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1" name="Google Shape;51;p8"/>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2" name="Google Shape;52;p8"/>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3" name="Google Shape;53;p8"/>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type="objTx">
  <p:cSld name="OBJECT_WITH_CAPTION_TEXT">
    <p:spTree>
      <p:nvGrpSpPr>
        <p:cNvPr id="54" name="Shape 54"/>
        <p:cNvGrpSpPr/>
        <p:nvPr/>
      </p:nvGrpSpPr>
      <p:grpSpPr>
        <a:xfrm>
          <a:off x="0" y="0"/>
          <a:ext cx="0" cy="0"/>
          <a:chOff x="0" y="0"/>
          <a:chExt cx="0" cy="0"/>
        </a:xfrm>
      </p:grpSpPr>
      <p:sp>
        <p:nvSpPr>
          <p:cNvPr id="55" name="Google Shape;55;p9"/>
          <p:cNvSpPr txBox="1"/>
          <p:nvPr>
            <p:ph type="title"/>
          </p:nvPr>
        </p:nvSpPr>
        <p:spPr>
          <a:xfrm>
            <a:off x="457200" y="273050"/>
            <a:ext cx="3008313" cy="1162050"/>
          </a:xfrm>
          <a:prstGeom prst="rect">
            <a:avLst/>
          </a:prstGeom>
          <a:noFill/>
          <a:ln>
            <a:noFill/>
          </a:ln>
        </p:spPr>
        <p:txBody>
          <a:bodyPr anchorCtr="0" anchor="b" bIns="45700" lIns="91425" spcFirstLastPara="1" rIns="91425" wrap="square" tIns="45700">
            <a:normAutofit/>
          </a:bodyPr>
          <a:lstStyle>
            <a:lvl1pPr lvl="0" algn="l">
              <a:lnSpc>
                <a:spcPct val="100000"/>
              </a:lnSpc>
              <a:spcBef>
                <a:spcPts val="0"/>
              </a:spcBef>
              <a:spcAft>
                <a:spcPts val="0"/>
              </a:spcAft>
              <a:buClr>
                <a:schemeClr val="dk1"/>
              </a:buClr>
              <a:buSzPts val="2000"/>
              <a:buFont typeface="Calibri"/>
              <a:buNone/>
              <a:defRPr b="1" sz="20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6" name="Google Shape;56;p9"/>
          <p:cNvSpPr txBox="1"/>
          <p:nvPr>
            <p:ph idx="1" type="body"/>
          </p:nvPr>
        </p:nvSpPr>
        <p:spPr>
          <a:xfrm>
            <a:off x="3575050" y="273050"/>
            <a:ext cx="5111750" cy="5853113"/>
          </a:xfrm>
          <a:prstGeom prst="rect">
            <a:avLst/>
          </a:prstGeom>
          <a:noFill/>
          <a:ln>
            <a:noFill/>
          </a:ln>
        </p:spPr>
        <p:txBody>
          <a:bodyPr anchorCtr="0" anchor="t" bIns="45700" lIns="91425" spcFirstLastPara="1" rIns="91425" wrap="square" tIns="45700">
            <a:normAutofit/>
          </a:bodyPr>
          <a:lstStyle>
            <a:lvl1pPr indent="-431800" lvl="0" marL="457200" algn="l">
              <a:lnSpc>
                <a:spcPct val="100000"/>
              </a:lnSpc>
              <a:spcBef>
                <a:spcPts val="640"/>
              </a:spcBef>
              <a:spcAft>
                <a:spcPts val="0"/>
              </a:spcAft>
              <a:buClr>
                <a:schemeClr val="dk1"/>
              </a:buClr>
              <a:buSzPts val="3200"/>
              <a:buChar char="•"/>
              <a:defRPr sz="3200"/>
            </a:lvl1pPr>
            <a:lvl2pPr indent="-406400" lvl="1" marL="914400" algn="l">
              <a:lnSpc>
                <a:spcPct val="100000"/>
              </a:lnSpc>
              <a:spcBef>
                <a:spcPts val="560"/>
              </a:spcBef>
              <a:spcAft>
                <a:spcPts val="0"/>
              </a:spcAft>
              <a:buClr>
                <a:schemeClr val="dk1"/>
              </a:buClr>
              <a:buSzPts val="2800"/>
              <a:buChar char="–"/>
              <a:defRPr sz="2800"/>
            </a:lvl2pPr>
            <a:lvl3pPr indent="-381000" lvl="2" marL="1371600" algn="l">
              <a:lnSpc>
                <a:spcPct val="100000"/>
              </a:lnSpc>
              <a:spcBef>
                <a:spcPts val="480"/>
              </a:spcBef>
              <a:spcAft>
                <a:spcPts val="0"/>
              </a:spcAft>
              <a:buClr>
                <a:schemeClr val="dk1"/>
              </a:buClr>
              <a:buSzPts val="2400"/>
              <a:buChar char="•"/>
              <a:defRPr sz="2400"/>
            </a:lvl3pPr>
            <a:lvl4pPr indent="-355600" lvl="3" marL="1828800" algn="l">
              <a:lnSpc>
                <a:spcPct val="100000"/>
              </a:lnSpc>
              <a:spcBef>
                <a:spcPts val="400"/>
              </a:spcBef>
              <a:spcAft>
                <a:spcPts val="0"/>
              </a:spcAft>
              <a:buClr>
                <a:schemeClr val="dk1"/>
              </a:buClr>
              <a:buSzPts val="2000"/>
              <a:buChar char="–"/>
              <a:defRPr sz="2000"/>
            </a:lvl4pPr>
            <a:lvl5pPr indent="-355600" lvl="4" marL="2286000" algn="l">
              <a:lnSpc>
                <a:spcPct val="100000"/>
              </a:lnSpc>
              <a:spcBef>
                <a:spcPts val="400"/>
              </a:spcBef>
              <a:spcAft>
                <a:spcPts val="0"/>
              </a:spcAft>
              <a:buClr>
                <a:schemeClr val="dk1"/>
              </a:buClr>
              <a:buSzPts val="2000"/>
              <a:buChar char="»"/>
              <a:defRPr sz="2000"/>
            </a:lvl5pPr>
            <a:lvl6pPr indent="-355600" lvl="5" marL="2743200" algn="l">
              <a:lnSpc>
                <a:spcPct val="100000"/>
              </a:lnSpc>
              <a:spcBef>
                <a:spcPts val="400"/>
              </a:spcBef>
              <a:spcAft>
                <a:spcPts val="0"/>
              </a:spcAft>
              <a:buClr>
                <a:schemeClr val="dk1"/>
              </a:buClr>
              <a:buSzPts val="2000"/>
              <a:buChar char="•"/>
              <a:defRPr sz="2000"/>
            </a:lvl6pPr>
            <a:lvl7pPr indent="-355600" lvl="6" marL="3200400" algn="l">
              <a:lnSpc>
                <a:spcPct val="100000"/>
              </a:lnSpc>
              <a:spcBef>
                <a:spcPts val="400"/>
              </a:spcBef>
              <a:spcAft>
                <a:spcPts val="0"/>
              </a:spcAft>
              <a:buClr>
                <a:schemeClr val="dk1"/>
              </a:buClr>
              <a:buSzPts val="2000"/>
              <a:buChar char="•"/>
              <a:defRPr sz="2000"/>
            </a:lvl7pPr>
            <a:lvl8pPr indent="-355600" lvl="7" marL="3657600" algn="l">
              <a:lnSpc>
                <a:spcPct val="100000"/>
              </a:lnSpc>
              <a:spcBef>
                <a:spcPts val="400"/>
              </a:spcBef>
              <a:spcAft>
                <a:spcPts val="0"/>
              </a:spcAft>
              <a:buClr>
                <a:schemeClr val="dk1"/>
              </a:buClr>
              <a:buSzPts val="2000"/>
              <a:buChar char="•"/>
              <a:defRPr sz="2000"/>
            </a:lvl8pPr>
            <a:lvl9pPr indent="-355600" lvl="8" marL="4114800" algn="l">
              <a:lnSpc>
                <a:spcPct val="100000"/>
              </a:lnSpc>
              <a:spcBef>
                <a:spcPts val="400"/>
              </a:spcBef>
              <a:spcAft>
                <a:spcPts val="0"/>
              </a:spcAft>
              <a:buClr>
                <a:schemeClr val="dk1"/>
              </a:buClr>
              <a:buSzPts val="2000"/>
              <a:buChar char="•"/>
              <a:defRPr sz="2000"/>
            </a:lvl9pPr>
          </a:lstStyle>
          <a:p/>
        </p:txBody>
      </p:sp>
      <p:sp>
        <p:nvSpPr>
          <p:cNvPr id="57" name="Google Shape;57;p9"/>
          <p:cNvSpPr txBox="1"/>
          <p:nvPr>
            <p:ph idx="2" type="body"/>
          </p:nvPr>
        </p:nvSpPr>
        <p:spPr>
          <a:xfrm>
            <a:off x="457200" y="1435100"/>
            <a:ext cx="3008313" cy="4691063"/>
          </a:xfrm>
          <a:prstGeom prst="rect">
            <a:avLst/>
          </a:prstGeom>
          <a:noFill/>
          <a:ln>
            <a:noFill/>
          </a:ln>
        </p:spPr>
        <p:txBody>
          <a:bodyPr anchorCtr="0" anchor="t" bIns="45700" lIns="91425" spcFirstLastPara="1" rIns="91425" wrap="square" tIns="45700">
            <a:normAutofit/>
          </a:bodyPr>
          <a:lstStyle>
            <a:lvl1pPr indent="-228600" lvl="0" marL="457200" algn="l">
              <a:lnSpc>
                <a:spcPct val="100000"/>
              </a:lnSpc>
              <a:spcBef>
                <a:spcPts val="280"/>
              </a:spcBef>
              <a:spcAft>
                <a:spcPts val="0"/>
              </a:spcAft>
              <a:buClr>
                <a:schemeClr val="dk1"/>
              </a:buClr>
              <a:buSzPts val="1400"/>
              <a:buNone/>
              <a:defRPr sz="1400"/>
            </a:lvl1pPr>
            <a:lvl2pPr indent="-228600" lvl="1" marL="914400" algn="l">
              <a:lnSpc>
                <a:spcPct val="100000"/>
              </a:lnSpc>
              <a:spcBef>
                <a:spcPts val="240"/>
              </a:spcBef>
              <a:spcAft>
                <a:spcPts val="0"/>
              </a:spcAft>
              <a:buClr>
                <a:schemeClr val="dk1"/>
              </a:buClr>
              <a:buSzPts val="1200"/>
              <a:buNone/>
              <a:defRPr sz="1200"/>
            </a:lvl2pPr>
            <a:lvl3pPr indent="-228600" lvl="2" marL="1371600" algn="l">
              <a:lnSpc>
                <a:spcPct val="100000"/>
              </a:lnSpc>
              <a:spcBef>
                <a:spcPts val="200"/>
              </a:spcBef>
              <a:spcAft>
                <a:spcPts val="0"/>
              </a:spcAft>
              <a:buClr>
                <a:schemeClr val="dk1"/>
              </a:buClr>
              <a:buSzPts val="1000"/>
              <a:buNone/>
              <a:defRPr sz="1000"/>
            </a:lvl3pPr>
            <a:lvl4pPr indent="-228600" lvl="3" marL="1828800" algn="l">
              <a:lnSpc>
                <a:spcPct val="100000"/>
              </a:lnSpc>
              <a:spcBef>
                <a:spcPts val="180"/>
              </a:spcBef>
              <a:spcAft>
                <a:spcPts val="0"/>
              </a:spcAft>
              <a:buClr>
                <a:schemeClr val="dk1"/>
              </a:buClr>
              <a:buSzPts val="900"/>
              <a:buNone/>
              <a:defRPr sz="900"/>
            </a:lvl4pPr>
            <a:lvl5pPr indent="-228600" lvl="4" marL="2286000" algn="l">
              <a:lnSpc>
                <a:spcPct val="100000"/>
              </a:lnSpc>
              <a:spcBef>
                <a:spcPts val="180"/>
              </a:spcBef>
              <a:spcAft>
                <a:spcPts val="0"/>
              </a:spcAft>
              <a:buClr>
                <a:schemeClr val="dk1"/>
              </a:buClr>
              <a:buSzPts val="900"/>
              <a:buNone/>
              <a:defRPr sz="900"/>
            </a:lvl5pPr>
            <a:lvl6pPr indent="-228600" lvl="5" marL="2743200" algn="l">
              <a:lnSpc>
                <a:spcPct val="100000"/>
              </a:lnSpc>
              <a:spcBef>
                <a:spcPts val="180"/>
              </a:spcBef>
              <a:spcAft>
                <a:spcPts val="0"/>
              </a:spcAft>
              <a:buClr>
                <a:schemeClr val="dk1"/>
              </a:buClr>
              <a:buSzPts val="900"/>
              <a:buNone/>
              <a:defRPr sz="900"/>
            </a:lvl6pPr>
            <a:lvl7pPr indent="-228600" lvl="6" marL="3200400" algn="l">
              <a:lnSpc>
                <a:spcPct val="100000"/>
              </a:lnSpc>
              <a:spcBef>
                <a:spcPts val="180"/>
              </a:spcBef>
              <a:spcAft>
                <a:spcPts val="0"/>
              </a:spcAft>
              <a:buClr>
                <a:schemeClr val="dk1"/>
              </a:buClr>
              <a:buSzPts val="900"/>
              <a:buNone/>
              <a:defRPr sz="900"/>
            </a:lvl7pPr>
            <a:lvl8pPr indent="-228600" lvl="7" marL="3657600" algn="l">
              <a:lnSpc>
                <a:spcPct val="100000"/>
              </a:lnSpc>
              <a:spcBef>
                <a:spcPts val="180"/>
              </a:spcBef>
              <a:spcAft>
                <a:spcPts val="0"/>
              </a:spcAft>
              <a:buClr>
                <a:schemeClr val="dk1"/>
              </a:buClr>
              <a:buSzPts val="900"/>
              <a:buNone/>
              <a:defRPr sz="900"/>
            </a:lvl8pPr>
            <a:lvl9pPr indent="-228600" lvl="8" marL="4114800" algn="l">
              <a:lnSpc>
                <a:spcPct val="100000"/>
              </a:lnSpc>
              <a:spcBef>
                <a:spcPts val="180"/>
              </a:spcBef>
              <a:spcAft>
                <a:spcPts val="0"/>
              </a:spcAft>
              <a:buClr>
                <a:schemeClr val="dk1"/>
              </a:buClr>
              <a:buSzPts val="900"/>
              <a:buNone/>
              <a:defRPr sz="900"/>
            </a:lvl9pPr>
          </a:lstStyle>
          <a:p/>
        </p:txBody>
      </p:sp>
      <p:sp>
        <p:nvSpPr>
          <p:cNvPr id="58" name="Google Shape;58;p9"/>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9" name="Google Shape;59;p9"/>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0" name="Google Shape;60;p9"/>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with Caption" type="picTx">
  <p:cSld name="PICTURE_WITH_CAPTION_TEXT">
    <p:spTree>
      <p:nvGrpSpPr>
        <p:cNvPr id="61" name="Shape 61"/>
        <p:cNvGrpSpPr/>
        <p:nvPr/>
      </p:nvGrpSpPr>
      <p:grpSpPr>
        <a:xfrm>
          <a:off x="0" y="0"/>
          <a:ext cx="0" cy="0"/>
          <a:chOff x="0" y="0"/>
          <a:chExt cx="0" cy="0"/>
        </a:xfrm>
      </p:grpSpPr>
      <p:sp>
        <p:nvSpPr>
          <p:cNvPr id="62" name="Google Shape;62;p10"/>
          <p:cNvSpPr txBox="1"/>
          <p:nvPr>
            <p:ph type="title"/>
          </p:nvPr>
        </p:nvSpPr>
        <p:spPr>
          <a:xfrm>
            <a:off x="1792288" y="4800600"/>
            <a:ext cx="5486400" cy="566738"/>
          </a:xfrm>
          <a:prstGeom prst="rect">
            <a:avLst/>
          </a:prstGeom>
          <a:noFill/>
          <a:ln>
            <a:noFill/>
          </a:ln>
        </p:spPr>
        <p:txBody>
          <a:bodyPr anchorCtr="0" anchor="b" bIns="45700" lIns="91425" spcFirstLastPara="1" rIns="91425" wrap="square" tIns="45700">
            <a:normAutofit/>
          </a:bodyPr>
          <a:lstStyle>
            <a:lvl1pPr lvl="0" algn="l">
              <a:lnSpc>
                <a:spcPct val="100000"/>
              </a:lnSpc>
              <a:spcBef>
                <a:spcPts val="0"/>
              </a:spcBef>
              <a:spcAft>
                <a:spcPts val="0"/>
              </a:spcAft>
              <a:buClr>
                <a:schemeClr val="dk1"/>
              </a:buClr>
              <a:buSzPts val="2000"/>
              <a:buFont typeface="Calibri"/>
              <a:buNone/>
              <a:defRPr b="1" sz="20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3" name="Google Shape;63;p10"/>
          <p:cNvSpPr/>
          <p:nvPr>
            <p:ph idx="2" type="pic"/>
          </p:nvPr>
        </p:nvSpPr>
        <p:spPr>
          <a:xfrm>
            <a:off x="1792288" y="612775"/>
            <a:ext cx="5486400" cy="4114800"/>
          </a:xfrm>
          <a:prstGeom prst="rect">
            <a:avLst/>
          </a:prstGeom>
          <a:noFill/>
          <a:ln>
            <a:noFill/>
          </a:ln>
        </p:spPr>
      </p:sp>
      <p:sp>
        <p:nvSpPr>
          <p:cNvPr id="64" name="Google Shape;64;p10"/>
          <p:cNvSpPr txBox="1"/>
          <p:nvPr>
            <p:ph idx="1" type="body"/>
          </p:nvPr>
        </p:nvSpPr>
        <p:spPr>
          <a:xfrm>
            <a:off x="1792288" y="5367338"/>
            <a:ext cx="5486400" cy="804862"/>
          </a:xfrm>
          <a:prstGeom prst="rect">
            <a:avLst/>
          </a:prstGeom>
          <a:noFill/>
          <a:ln>
            <a:noFill/>
          </a:ln>
        </p:spPr>
        <p:txBody>
          <a:bodyPr anchorCtr="0" anchor="t" bIns="45700" lIns="91425" spcFirstLastPara="1" rIns="91425" wrap="square" tIns="45700">
            <a:normAutofit/>
          </a:bodyPr>
          <a:lstStyle>
            <a:lvl1pPr indent="-228600" lvl="0" marL="457200" algn="l">
              <a:lnSpc>
                <a:spcPct val="100000"/>
              </a:lnSpc>
              <a:spcBef>
                <a:spcPts val="280"/>
              </a:spcBef>
              <a:spcAft>
                <a:spcPts val="0"/>
              </a:spcAft>
              <a:buClr>
                <a:schemeClr val="dk1"/>
              </a:buClr>
              <a:buSzPts val="1400"/>
              <a:buNone/>
              <a:defRPr sz="1400"/>
            </a:lvl1pPr>
            <a:lvl2pPr indent="-228600" lvl="1" marL="914400" algn="l">
              <a:lnSpc>
                <a:spcPct val="100000"/>
              </a:lnSpc>
              <a:spcBef>
                <a:spcPts val="240"/>
              </a:spcBef>
              <a:spcAft>
                <a:spcPts val="0"/>
              </a:spcAft>
              <a:buClr>
                <a:schemeClr val="dk1"/>
              </a:buClr>
              <a:buSzPts val="1200"/>
              <a:buNone/>
              <a:defRPr sz="1200"/>
            </a:lvl2pPr>
            <a:lvl3pPr indent="-228600" lvl="2" marL="1371600" algn="l">
              <a:lnSpc>
                <a:spcPct val="100000"/>
              </a:lnSpc>
              <a:spcBef>
                <a:spcPts val="200"/>
              </a:spcBef>
              <a:spcAft>
                <a:spcPts val="0"/>
              </a:spcAft>
              <a:buClr>
                <a:schemeClr val="dk1"/>
              </a:buClr>
              <a:buSzPts val="1000"/>
              <a:buNone/>
              <a:defRPr sz="1000"/>
            </a:lvl3pPr>
            <a:lvl4pPr indent="-228600" lvl="3" marL="1828800" algn="l">
              <a:lnSpc>
                <a:spcPct val="100000"/>
              </a:lnSpc>
              <a:spcBef>
                <a:spcPts val="180"/>
              </a:spcBef>
              <a:spcAft>
                <a:spcPts val="0"/>
              </a:spcAft>
              <a:buClr>
                <a:schemeClr val="dk1"/>
              </a:buClr>
              <a:buSzPts val="900"/>
              <a:buNone/>
              <a:defRPr sz="900"/>
            </a:lvl4pPr>
            <a:lvl5pPr indent="-228600" lvl="4" marL="2286000" algn="l">
              <a:lnSpc>
                <a:spcPct val="100000"/>
              </a:lnSpc>
              <a:spcBef>
                <a:spcPts val="180"/>
              </a:spcBef>
              <a:spcAft>
                <a:spcPts val="0"/>
              </a:spcAft>
              <a:buClr>
                <a:schemeClr val="dk1"/>
              </a:buClr>
              <a:buSzPts val="900"/>
              <a:buNone/>
              <a:defRPr sz="900"/>
            </a:lvl5pPr>
            <a:lvl6pPr indent="-228600" lvl="5" marL="2743200" algn="l">
              <a:lnSpc>
                <a:spcPct val="100000"/>
              </a:lnSpc>
              <a:spcBef>
                <a:spcPts val="180"/>
              </a:spcBef>
              <a:spcAft>
                <a:spcPts val="0"/>
              </a:spcAft>
              <a:buClr>
                <a:schemeClr val="dk1"/>
              </a:buClr>
              <a:buSzPts val="900"/>
              <a:buNone/>
              <a:defRPr sz="900"/>
            </a:lvl6pPr>
            <a:lvl7pPr indent="-228600" lvl="6" marL="3200400" algn="l">
              <a:lnSpc>
                <a:spcPct val="100000"/>
              </a:lnSpc>
              <a:spcBef>
                <a:spcPts val="180"/>
              </a:spcBef>
              <a:spcAft>
                <a:spcPts val="0"/>
              </a:spcAft>
              <a:buClr>
                <a:schemeClr val="dk1"/>
              </a:buClr>
              <a:buSzPts val="900"/>
              <a:buNone/>
              <a:defRPr sz="900"/>
            </a:lvl7pPr>
            <a:lvl8pPr indent="-228600" lvl="7" marL="3657600" algn="l">
              <a:lnSpc>
                <a:spcPct val="100000"/>
              </a:lnSpc>
              <a:spcBef>
                <a:spcPts val="180"/>
              </a:spcBef>
              <a:spcAft>
                <a:spcPts val="0"/>
              </a:spcAft>
              <a:buClr>
                <a:schemeClr val="dk1"/>
              </a:buClr>
              <a:buSzPts val="900"/>
              <a:buNone/>
              <a:defRPr sz="900"/>
            </a:lvl8pPr>
            <a:lvl9pPr indent="-228600" lvl="8" marL="4114800" algn="l">
              <a:lnSpc>
                <a:spcPct val="100000"/>
              </a:lnSpc>
              <a:spcBef>
                <a:spcPts val="180"/>
              </a:spcBef>
              <a:spcAft>
                <a:spcPts val="0"/>
              </a:spcAft>
              <a:buClr>
                <a:schemeClr val="dk1"/>
              </a:buClr>
              <a:buSzPts val="900"/>
              <a:buNone/>
              <a:defRPr sz="900"/>
            </a:lvl9pPr>
          </a:lstStyle>
          <a:p/>
        </p:txBody>
      </p:sp>
      <p:sp>
        <p:nvSpPr>
          <p:cNvPr id="65" name="Google Shape;65;p10"/>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6" name="Google Shape;66;p10"/>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7" name="Google Shape;67;p10"/>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lvl1pPr lvl="0" marR="0" rtl="0" algn="ctr">
              <a:lnSpc>
                <a:spcPct val="100000"/>
              </a:lnSpc>
              <a:spcBef>
                <a:spcPts val="0"/>
              </a:spcBef>
              <a:spcAft>
                <a:spcPts val="0"/>
              </a:spcAft>
              <a:buClr>
                <a:schemeClr val="dk1"/>
              </a:buClr>
              <a:buSzPts val="4400"/>
              <a:buFont typeface="Calibri"/>
              <a:buNone/>
              <a:defRPr b="0" i="0" sz="4400" u="none" cap="none" strike="noStrike">
                <a:solidFill>
                  <a:schemeClr val="dk1"/>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9pPr>
          </a:lstStyle>
          <a:p/>
        </p:txBody>
      </p:sp>
      <p:sp>
        <p:nvSpPr>
          <p:cNvPr id="7" name="Google Shape;7;p1"/>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rmAutofit/>
          </a:bodyPr>
          <a:lstStyle>
            <a:lvl1pPr indent="-431800" lvl="0" marL="457200" marR="0" rtl="0" algn="l">
              <a:lnSpc>
                <a:spcPct val="100000"/>
              </a:lnSpc>
              <a:spcBef>
                <a:spcPts val="640"/>
              </a:spcBef>
              <a:spcAft>
                <a:spcPts val="0"/>
              </a:spcAft>
              <a:buClr>
                <a:schemeClr val="dk1"/>
              </a:buClr>
              <a:buSzPts val="3200"/>
              <a:buFont typeface="Arial"/>
              <a:buChar char="•"/>
              <a:defRPr b="0" i="0" sz="3200" u="none" cap="none" strike="noStrike">
                <a:solidFill>
                  <a:schemeClr val="dk1"/>
                </a:solidFill>
                <a:latin typeface="Calibri"/>
                <a:ea typeface="Calibri"/>
                <a:cs typeface="Calibri"/>
                <a:sym typeface="Calibri"/>
              </a:defRPr>
            </a:lvl1pPr>
            <a:lvl2pPr indent="-406400" lvl="1" marL="914400" marR="0" rtl="0" algn="l">
              <a:lnSpc>
                <a:spcPct val="100000"/>
              </a:lnSpc>
              <a:spcBef>
                <a:spcPts val="56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2pPr>
            <a:lvl3pPr indent="-381000" lvl="2" marL="1371600" marR="0" rtl="0" algn="l">
              <a:lnSpc>
                <a:spcPct val="100000"/>
              </a:lnSpc>
              <a:spcBef>
                <a:spcPts val="48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3pPr>
            <a:lvl4pPr indent="-355600" lvl="3" marL="18288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4pPr>
            <a:lvl5pPr indent="-355600" lvl="4" marL="22860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5pPr>
            <a:lvl6pPr indent="-355600" lvl="5" marL="27432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6pPr>
            <a:lvl7pPr indent="-355600" lvl="6" marL="32004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7pPr>
            <a:lvl8pPr indent="-355600" lvl="7" marL="36576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8pPr>
            <a:lvl9pPr indent="-355600" lvl="8" marL="41148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9pPr>
          </a:lstStyle>
          <a:p/>
        </p:txBody>
      </p:sp>
      <p:sp>
        <p:nvSpPr>
          <p:cNvPr id="8" name="Google Shape;8;p1"/>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0" i="0" sz="1200" u="none" cap="none" strike="noStrike">
                <a:solidFill>
                  <a:srgbClr val="888888"/>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9pPr>
          </a:lstStyle>
          <a:p/>
        </p:txBody>
      </p:sp>
      <p:sp>
        <p:nvSpPr>
          <p:cNvPr id="9" name="Google Shape;9;p1"/>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marR="0" rtl="0" algn="ctr">
              <a:lnSpc>
                <a:spcPct val="100000"/>
              </a:lnSpc>
              <a:spcBef>
                <a:spcPts val="0"/>
              </a:spcBef>
              <a:spcAft>
                <a:spcPts val="0"/>
              </a:spcAft>
              <a:buClr>
                <a:srgbClr val="000000"/>
              </a:buClr>
              <a:buSzPts val="1400"/>
              <a:buFont typeface="Arial"/>
              <a:buNone/>
              <a:defRPr b="0" i="0" sz="1200" u="none" cap="none" strike="noStrike">
                <a:solidFill>
                  <a:srgbClr val="888888"/>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9pPr>
          </a:lstStyle>
          <a:p/>
        </p:txBody>
      </p:sp>
      <p:sp>
        <p:nvSpPr>
          <p:cNvPr id="10" name="Google Shape;10;p1"/>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2.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 Id="rId3"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023E8A"/>
        </a:solidFill>
      </p:bgPr>
    </p:bg>
    <p:spTree>
      <p:nvGrpSpPr>
        <p:cNvPr id="83" name="Shape 83"/>
        <p:cNvGrpSpPr/>
        <p:nvPr/>
      </p:nvGrpSpPr>
      <p:grpSpPr>
        <a:xfrm>
          <a:off x="0" y="0"/>
          <a:ext cx="0" cy="0"/>
          <a:chOff x="0" y="0"/>
          <a:chExt cx="0" cy="0"/>
        </a:xfrm>
      </p:grpSpPr>
      <p:sp>
        <p:nvSpPr>
          <p:cNvPr id="84" name="Google Shape;84;p13"/>
          <p:cNvSpPr txBox="1"/>
          <p:nvPr/>
        </p:nvSpPr>
        <p:spPr>
          <a:xfrm>
            <a:off x="183150" y="3669925"/>
            <a:ext cx="18803400" cy="4002000"/>
          </a:xfrm>
          <a:prstGeom prst="rect">
            <a:avLst/>
          </a:prstGeom>
          <a:noFill/>
          <a:ln>
            <a:noFill/>
          </a:ln>
        </p:spPr>
        <p:txBody>
          <a:bodyPr anchorCtr="0" anchor="t" bIns="0" lIns="0" spcFirstLastPara="1" rIns="0" wrap="square" tIns="0">
            <a:spAutoFit/>
          </a:bodyPr>
          <a:lstStyle/>
          <a:p>
            <a:pPr indent="0" lvl="0" marL="0" marR="0" rtl="0" algn="l">
              <a:lnSpc>
                <a:spcPct val="100000"/>
              </a:lnSpc>
              <a:spcBef>
                <a:spcPts val="0"/>
              </a:spcBef>
              <a:spcAft>
                <a:spcPts val="0"/>
              </a:spcAft>
              <a:buClr>
                <a:srgbClr val="000000"/>
              </a:buClr>
              <a:buSzPts val="13000"/>
              <a:buFont typeface="Arial"/>
              <a:buNone/>
            </a:pPr>
            <a:r>
              <a:rPr b="1" i="0" lang="en-US" sz="13000" u="none" cap="none" strike="noStrike">
                <a:solidFill>
                  <a:srgbClr val="FFFFFF"/>
                </a:solidFill>
                <a:latin typeface="Josefin Sans"/>
                <a:ea typeface="Josefin Sans"/>
                <a:cs typeface="Josefin Sans"/>
                <a:sym typeface="Josefin Sans"/>
              </a:rPr>
              <a:t>NASPAA ACCREDITATION</a:t>
            </a:r>
            <a:endParaRPr b="0" i="0" sz="13000" u="none" cap="none" strike="noStrike">
              <a:solidFill>
                <a:srgbClr val="000000"/>
              </a:solidFill>
              <a:latin typeface="Arial"/>
              <a:ea typeface="Arial"/>
              <a:cs typeface="Arial"/>
              <a:sym typeface="Arial"/>
            </a:endParaRPr>
          </a:p>
        </p:txBody>
      </p:sp>
      <p:pic>
        <p:nvPicPr>
          <p:cNvPr id="85" name="Google Shape;85;p13"/>
          <p:cNvPicPr preferRelativeResize="0"/>
          <p:nvPr/>
        </p:nvPicPr>
        <p:blipFill rotWithShape="1">
          <a:blip r:embed="rId3">
            <a:alphaModFix/>
          </a:blip>
          <a:srcRect b="0" l="0" r="0" t="0"/>
          <a:stretch/>
        </p:blipFill>
        <p:spPr>
          <a:xfrm>
            <a:off x="0" y="-911180"/>
            <a:ext cx="18288000" cy="4214813"/>
          </a:xfrm>
          <a:prstGeom prst="rect">
            <a:avLst/>
          </a:prstGeom>
          <a:noFill/>
          <a:ln>
            <a:noFill/>
          </a:ln>
        </p:spPr>
      </p:pic>
      <p:sp>
        <p:nvSpPr>
          <p:cNvPr id="86" name="Google Shape;86;p13"/>
          <p:cNvSpPr txBox="1"/>
          <p:nvPr/>
        </p:nvSpPr>
        <p:spPr>
          <a:xfrm>
            <a:off x="183150" y="8038225"/>
            <a:ext cx="15069300" cy="1300500"/>
          </a:xfrm>
          <a:prstGeom prst="rect">
            <a:avLst/>
          </a:prstGeom>
          <a:noFill/>
          <a:ln>
            <a:noFill/>
          </a:ln>
        </p:spPr>
        <p:txBody>
          <a:bodyPr anchorCtr="0" anchor="t" bIns="91425" lIns="91425" spcFirstLastPara="1" rIns="91425" wrap="square" tIns="91425">
            <a:spAutoFit/>
          </a:bodyPr>
          <a:lstStyle/>
          <a:p>
            <a:pPr indent="0" lvl="0" marL="0" marR="0" rtl="0" algn="l">
              <a:lnSpc>
                <a:spcPct val="90000"/>
              </a:lnSpc>
              <a:spcBef>
                <a:spcPts val="0"/>
              </a:spcBef>
              <a:spcAft>
                <a:spcPts val="0"/>
              </a:spcAft>
              <a:buClr>
                <a:schemeClr val="dk1"/>
              </a:buClr>
              <a:buSzPts val="2400"/>
              <a:buFont typeface="Arial"/>
              <a:buNone/>
            </a:pPr>
            <a:r>
              <a:rPr b="1" i="0" lang="en-US" sz="4500" u="none" cap="none" strike="noStrike">
                <a:solidFill>
                  <a:schemeClr val="lt1"/>
                </a:solidFill>
                <a:latin typeface="Josefin Sans"/>
                <a:ea typeface="Josefin Sans"/>
                <a:cs typeface="Josefin Sans"/>
                <a:sym typeface="Josefin Sans"/>
              </a:rPr>
              <a:t>Standard 7: Matching communications with mission</a:t>
            </a:r>
            <a:endParaRPr b="1" i="0" sz="4500" u="none" cap="none" strike="noStrike">
              <a:solidFill>
                <a:schemeClr val="lt1"/>
              </a:solidFill>
              <a:latin typeface="Josefin Sans"/>
              <a:ea typeface="Josefin Sans"/>
              <a:cs typeface="Josefin Sans"/>
              <a:sym typeface="Josefin Sans"/>
            </a:endParaRPr>
          </a:p>
          <a:p>
            <a:pPr indent="0" lvl="0" marL="0" marR="0" rtl="0" algn="l">
              <a:lnSpc>
                <a:spcPct val="100000"/>
              </a:lnSpc>
              <a:spcBef>
                <a:spcPts val="0"/>
              </a:spcBef>
              <a:spcAft>
                <a:spcPts val="0"/>
              </a:spcAft>
              <a:buClr>
                <a:srgbClr val="000000"/>
              </a:buClr>
              <a:buSzPts val="3200"/>
              <a:buFont typeface="Arial"/>
              <a:buNone/>
            </a:pPr>
            <a:r>
              <a:t/>
            </a:r>
            <a:endParaRPr b="0" i="0" sz="3200" u="none" cap="none" strike="noStrike">
              <a:solidFill>
                <a:schemeClr val="dk1"/>
              </a:solidFill>
              <a:latin typeface="Calibri"/>
              <a:ea typeface="Calibri"/>
              <a:cs typeface="Calibri"/>
              <a:sym typeface="Calibri"/>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023E8A"/>
        </a:solidFill>
      </p:bgPr>
    </p:bg>
    <p:spTree>
      <p:nvGrpSpPr>
        <p:cNvPr id="90" name="Shape 90"/>
        <p:cNvGrpSpPr/>
        <p:nvPr/>
      </p:nvGrpSpPr>
      <p:grpSpPr>
        <a:xfrm>
          <a:off x="0" y="0"/>
          <a:ext cx="0" cy="0"/>
          <a:chOff x="0" y="0"/>
          <a:chExt cx="0" cy="0"/>
        </a:xfrm>
      </p:grpSpPr>
      <p:pic>
        <p:nvPicPr>
          <p:cNvPr id="91" name="Google Shape;91;p14"/>
          <p:cNvPicPr preferRelativeResize="0"/>
          <p:nvPr/>
        </p:nvPicPr>
        <p:blipFill>
          <a:blip r:embed="rId3">
            <a:alphaModFix/>
          </a:blip>
          <a:stretch>
            <a:fillRect/>
          </a:stretch>
        </p:blipFill>
        <p:spPr>
          <a:xfrm>
            <a:off x="495300" y="-2538150"/>
            <a:ext cx="17297398" cy="15363301"/>
          </a:xfrm>
          <a:prstGeom prst="rect">
            <a:avLst/>
          </a:prstGeom>
          <a:noFill/>
          <a:ln>
            <a:noFill/>
          </a:ln>
        </p:spPr>
      </p:pic>
      <p:sp>
        <p:nvSpPr>
          <p:cNvPr id="92" name="Google Shape;92;p14"/>
          <p:cNvSpPr txBox="1"/>
          <p:nvPr/>
        </p:nvSpPr>
        <p:spPr>
          <a:xfrm>
            <a:off x="0" y="2395350"/>
            <a:ext cx="18288000" cy="1123500"/>
          </a:xfrm>
          <a:prstGeom prst="rect">
            <a:avLst/>
          </a:prstGeom>
          <a:noFill/>
          <a:ln>
            <a:noFill/>
          </a:ln>
        </p:spPr>
        <p:txBody>
          <a:bodyPr anchorCtr="0" anchor="t" bIns="0" lIns="0" spcFirstLastPara="1" rIns="0" wrap="square" tIns="0">
            <a:spAutoFit/>
          </a:bodyPr>
          <a:lstStyle/>
          <a:p>
            <a:pPr indent="0" lvl="0" marL="0" marR="0" rtl="0" algn="ctr">
              <a:lnSpc>
                <a:spcPct val="120002"/>
              </a:lnSpc>
              <a:spcBef>
                <a:spcPts val="0"/>
              </a:spcBef>
              <a:spcAft>
                <a:spcPts val="0"/>
              </a:spcAft>
              <a:buClr>
                <a:srgbClr val="000000"/>
              </a:buClr>
              <a:buSzPts val="8799"/>
              <a:buFont typeface="Arial"/>
              <a:buNone/>
            </a:pPr>
            <a:r>
              <a:rPr b="0" i="0" lang="en-US" sz="7299" u="none" cap="none" strike="noStrike">
                <a:solidFill>
                  <a:srgbClr val="FFFFFF"/>
                </a:solidFill>
                <a:latin typeface="Josefin Sans"/>
                <a:ea typeface="Josefin Sans"/>
                <a:cs typeface="Josefin Sans"/>
                <a:sym typeface="Josefin Sans"/>
              </a:rPr>
              <a:t>Public Service Values in Action</a:t>
            </a:r>
            <a:endParaRPr b="0" i="0" sz="100" u="none" cap="none" strike="noStrike">
              <a:solidFill>
                <a:srgbClr val="000000"/>
              </a:solidFill>
              <a:latin typeface="Arial"/>
              <a:ea typeface="Arial"/>
              <a:cs typeface="Arial"/>
              <a:sym typeface="Arial"/>
            </a:endParaRPr>
          </a:p>
        </p:txBody>
      </p:sp>
      <p:sp>
        <p:nvSpPr>
          <p:cNvPr id="93" name="Google Shape;93;p14"/>
          <p:cNvSpPr txBox="1"/>
          <p:nvPr/>
        </p:nvSpPr>
        <p:spPr>
          <a:xfrm>
            <a:off x="2978850" y="4297300"/>
            <a:ext cx="12330300" cy="4100400"/>
          </a:xfrm>
          <a:prstGeom prst="rect">
            <a:avLst/>
          </a:prstGeom>
          <a:noFill/>
          <a:ln>
            <a:noFill/>
          </a:ln>
        </p:spPr>
        <p:txBody>
          <a:bodyPr anchorCtr="0" anchor="t" bIns="0" lIns="0" spcFirstLastPara="1" rIns="0" wrap="square" tIns="0">
            <a:spAutoFit/>
          </a:bodyPr>
          <a:lstStyle/>
          <a:p>
            <a:pPr indent="0" lvl="0" marL="914400" marR="0" rtl="0" algn="l">
              <a:lnSpc>
                <a:spcPct val="90000"/>
              </a:lnSpc>
              <a:spcBef>
                <a:spcPts val="600"/>
              </a:spcBef>
              <a:spcAft>
                <a:spcPts val="0"/>
              </a:spcAft>
              <a:buClr>
                <a:srgbClr val="000000"/>
              </a:buClr>
              <a:buSzPts val="3100"/>
              <a:buFont typeface="Arial"/>
              <a:buNone/>
            </a:pPr>
            <a:r>
              <a:rPr b="0" i="0" lang="en-US" sz="3700" u="none" cap="none" strike="noStrike">
                <a:solidFill>
                  <a:schemeClr val="lt1"/>
                </a:solidFill>
                <a:latin typeface="Josefin Sans"/>
                <a:ea typeface="Josefin Sans"/>
                <a:cs typeface="Josefin Sans"/>
                <a:sym typeface="Josefin Sans"/>
              </a:rPr>
              <a:t>All accredited programs will provide appropriate and current information about its mission, policies, practices, and accomplishments (including student learning outcomes) sufficient to inform decisions by its stakeholders such as prospective and current students; faculty; employers of current students and graduates; university administrators; alumni; and accrediting agencies.</a:t>
            </a:r>
            <a:endParaRPr b="0" i="0" sz="3700" u="none" cap="none" strike="noStrike">
              <a:solidFill>
                <a:schemeClr val="lt1"/>
              </a:solidFill>
              <a:latin typeface="Josefin Sans"/>
              <a:ea typeface="Josefin Sans"/>
              <a:cs typeface="Josefin Sans"/>
              <a:sym typeface="Josefin Sans"/>
            </a:endParaRPr>
          </a:p>
        </p:txBody>
      </p:sp>
    </p:spTree>
  </p:cSld>
  <p:clrMapOvr>
    <a:masterClrMapping/>
  </p:clrMapOvr>
  <p:transition spd="slow">
    <p:push/>
  </p:transition>
</p:sld>
</file>

<file path=ppt/theme/theme1.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