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Lst>
  <p:sldSz cy="10287000" cx="18288000"/>
  <p:notesSz cx="6858000" cy="9144000"/>
  <p:embeddedFontLst>
    <p:embeddedFont>
      <p:font typeface="Josefin Sans"/>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font" Target="fonts/JosefinSans-regular.fntdata"/><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font" Target="fonts/JosefinSans-italic.fntdata"/><Relationship Id="rId14" Type="http://schemas.openxmlformats.org/officeDocument/2006/relationships/font" Target="fonts/JosefinSans-bold.fntdata"/><Relationship Id="rId16" Type="http://schemas.openxmlformats.org/officeDocument/2006/relationships/font" Target="fonts/JosefinSans-boldItalic.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2b4786ddeba_0_8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7" name="Google Shape;157;g2b4786ddeba_0_8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2b414287508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g2b414287508_1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2b414287508_1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g2b414287508_1_5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2b414287508_1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g2b414287508_1_7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6" name="Shape 86"/>
        <p:cNvGrpSpPr/>
        <p:nvPr/>
      </p:nvGrpSpPr>
      <p:grpSpPr>
        <a:xfrm>
          <a:off x="0" y="0"/>
          <a:ext cx="0" cy="0"/>
          <a:chOff x="0" y="0"/>
          <a:chExt cx="0" cy="0"/>
        </a:xfrm>
      </p:grpSpPr>
      <p:sp>
        <p:nvSpPr>
          <p:cNvPr id="87" name="Google Shape;87;p14"/>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8" name="Google Shape;88;p14"/>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9" name="Google Shape;89;p14"/>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0" name="Shape 90"/>
        <p:cNvGrpSpPr/>
        <p:nvPr/>
      </p:nvGrpSpPr>
      <p:grpSpPr>
        <a:xfrm>
          <a:off x="0" y="0"/>
          <a:ext cx="0" cy="0"/>
          <a:chOff x="0" y="0"/>
          <a:chExt cx="0" cy="0"/>
        </a:xfrm>
      </p:grpSpPr>
      <p:sp>
        <p:nvSpPr>
          <p:cNvPr id="91" name="Google Shape;91;p15"/>
          <p:cNvSpPr txBox="1"/>
          <p:nvPr>
            <p:ph type="ctrTitle"/>
          </p:nvPr>
        </p:nvSpPr>
        <p:spPr>
          <a:xfrm>
            <a:off x="685800" y="2130425"/>
            <a:ext cx="7772400" cy="1470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2" name="Google Shape;92;p1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rtl="0" algn="ctr">
              <a:lnSpc>
                <a:spcPct val="100000"/>
              </a:lnSpc>
              <a:spcBef>
                <a:spcPts val="640"/>
              </a:spcBef>
              <a:spcAft>
                <a:spcPts val="0"/>
              </a:spcAft>
              <a:buClr>
                <a:srgbClr val="888888"/>
              </a:buClr>
              <a:buSzPts val="3200"/>
              <a:buNone/>
              <a:defRPr>
                <a:solidFill>
                  <a:srgbClr val="888888"/>
                </a:solidFill>
              </a:defRPr>
            </a:lvl1pPr>
            <a:lvl2pPr lvl="1" rtl="0" algn="ctr">
              <a:lnSpc>
                <a:spcPct val="100000"/>
              </a:lnSpc>
              <a:spcBef>
                <a:spcPts val="560"/>
              </a:spcBef>
              <a:spcAft>
                <a:spcPts val="0"/>
              </a:spcAft>
              <a:buClr>
                <a:srgbClr val="888888"/>
              </a:buClr>
              <a:buSzPts val="2800"/>
              <a:buNone/>
              <a:defRPr>
                <a:solidFill>
                  <a:srgbClr val="888888"/>
                </a:solidFill>
              </a:defRPr>
            </a:lvl2pPr>
            <a:lvl3pPr lvl="2" rtl="0" algn="ctr">
              <a:lnSpc>
                <a:spcPct val="100000"/>
              </a:lnSpc>
              <a:spcBef>
                <a:spcPts val="480"/>
              </a:spcBef>
              <a:spcAft>
                <a:spcPts val="0"/>
              </a:spcAft>
              <a:buClr>
                <a:srgbClr val="888888"/>
              </a:buClr>
              <a:buSzPts val="2400"/>
              <a:buNone/>
              <a:defRPr>
                <a:solidFill>
                  <a:srgbClr val="888888"/>
                </a:solidFill>
              </a:defRPr>
            </a:lvl3pPr>
            <a:lvl4pPr lvl="3" rtl="0" algn="ctr">
              <a:lnSpc>
                <a:spcPct val="100000"/>
              </a:lnSpc>
              <a:spcBef>
                <a:spcPts val="400"/>
              </a:spcBef>
              <a:spcAft>
                <a:spcPts val="0"/>
              </a:spcAft>
              <a:buClr>
                <a:srgbClr val="888888"/>
              </a:buClr>
              <a:buSzPts val="2000"/>
              <a:buNone/>
              <a:defRPr>
                <a:solidFill>
                  <a:srgbClr val="888888"/>
                </a:solidFill>
              </a:defRPr>
            </a:lvl4pPr>
            <a:lvl5pPr lvl="4" rtl="0" algn="ctr">
              <a:lnSpc>
                <a:spcPct val="100000"/>
              </a:lnSpc>
              <a:spcBef>
                <a:spcPts val="400"/>
              </a:spcBef>
              <a:spcAft>
                <a:spcPts val="0"/>
              </a:spcAft>
              <a:buClr>
                <a:srgbClr val="888888"/>
              </a:buClr>
              <a:buSzPts val="2000"/>
              <a:buNone/>
              <a:defRPr>
                <a:solidFill>
                  <a:srgbClr val="888888"/>
                </a:solidFill>
              </a:defRPr>
            </a:lvl5pPr>
            <a:lvl6pPr lvl="5" rtl="0" algn="ctr">
              <a:lnSpc>
                <a:spcPct val="100000"/>
              </a:lnSpc>
              <a:spcBef>
                <a:spcPts val="400"/>
              </a:spcBef>
              <a:spcAft>
                <a:spcPts val="0"/>
              </a:spcAft>
              <a:buClr>
                <a:srgbClr val="888888"/>
              </a:buClr>
              <a:buSzPts val="2000"/>
              <a:buNone/>
              <a:defRPr>
                <a:solidFill>
                  <a:srgbClr val="888888"/>
                </a:solidFill>
              </a:defRPr>
            </a:lvl6pPr>
            <a:lvl7pPr lvl="6" rtl="0" algn="ctr">
              <a:lnSpc>
                <a:spcPct val="100000"/>
              </a:lnSpc>
              <a:spcBef>
                <a:spcPts val="400"/>
              </a:spcBef>
              <a:spcAft>
                <a:spcPts val="0"/>
              </a:spcAft>
              <a:buClr>
                <a:srgbClr val="888888"/>
              </a:buClr>
              <a:buSzPts val="2000"/>
              <a:buNone/>
              <a:defRPr>
                <a:solidFill>
                  <a:srgbClr val="888888"/>
                </a:solidFill>
              </a:defRPr>
            </a:lvl7pPr>
            <a:lvl8pPr lvl="7" rtl="0" algn="ctr">
              <a:lnSpc>
                <a:spcPct val="100000"/>
              </a:lnSpc>
              <a:spcBef>
                <a:spcPts val="400"/>
              </a:spcBef>
              <a:spcAft>
                <a:spcPts val="0"/>
              </a:spcAft>
              <a:buClr>
                <a:srgbClr val="888888"/>
              </a:buClr>
              <a:buSzPts val="2000"/>
              <a:buNone/>
              <a:defRPr>
                <a:solidFill>
                  <a:srgbClr val="888888"/>
                </a:solidFill>
              </a:defRPr>
            </a:lvl8pPr>
            <a:lvl9pPr lvl="8" rtl="0" algn="ctr">
              <a:lnSpc>
                <a:spcPct val="100000"/>
              </a:lnSpc>
              <a:spcBef>
                <a:spcPts val="400"/>
              </a:spcBef>
              <a:spcAft>
                <a:spcPts val="0"/>
              </a:spcAft>
              <a:buClr>
                <a:srgbClr val="888888"/>
              </a:buClr>
              <a:buSzPts val="2000"/>
              <a:buNone/>
              <a:defRPr>
                <a:solidFill>
                  <a:srgbClr val="888888"/>
                </a:solidFill>
              </a:defRPr>
            </a:lvl9pPr>
          </a:lstStyle>
          <a:p/>
        </p:txBody>
      </p:sp>
      <p:sp>
        <p:nvSpPr>
          <p:cNvPr id="93" name="Google Shape;93;p15"/>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4" name="Google Shape;94;p15"/>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5" name="Google Shape;95;p15"/>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6" name="Shape 96"/>
        <p:cNvGrpSpPr/>
        <p:nvPr/>
      </p:nvGrpSpPr>
      <p:grpSpPr>
        <a:xfrm>
          <a:off x="0" y="0"/>
          <a:ext cx="0" cy="0"/>
          <a:chOff x="0" y="0"/>
          <a:chExt cx="0" cy="0"/>
        </a:xfrm>
      </p:grpSpPr>
      <p:sp>
        <p:nvSpPr>
          <p:cNvPr id="97" name="Google Shape;97;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98" name="Google Shape;98;p16"/>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lvl1pPr indent="-342900" lvl="0" marL="457200" rtl="0" algn="l">
              <a:lnSpc>
                <a:spcPct val="100000"/>
              </a:lnSpc>
              <a:spcBef>
                <a:spcPts val="360"/>
              </a:spcBef>
              <a:spcAft>
                <a:spcPts val="0"/>
              </a:spcAft>
              <a:buClr>
                <a:schemeClr val="dk1"/>
              </a:buClr>
              <a:buSzPts val="1800"/>
              <a:buChar char="•"/>
              <a:defRPr/>
            </a:lvl1pPr>
            <a:lvl2pPr indent="-342900" lvl="1" marL="914400" rtl="0" algn="l">
              <a:lnSpc>
                <a:spcPct val="100000"/>
              </a:lnSpc>
              <a:spcBef>
                <a:spcPts val="360"/>
              </a:spcBef>
              <a:spcAft>
                <a:spcPts val="0"/>
              </a:spcAft>
              <a:buClr>
                <a:schemeClr val="dk1"/>
              </a:buClr>
              <a:buSzPts val="1800"/>
              <a:buChar char="–"/>
              <a:defRPr/>
            </a:lvl2pPr>
            <a:lvl3pPr indent="-342900" lvl="2" marL="1371600" rtl="0" algn="l">
              <a:lnSpc>
                <a:spcPct val="100000"/>
              </a:lnSpc>
              <a:spcBef>
                <a:spcPts val="360"/>
              </a:spcBef>
              <a:spcAft>
                <a:spcPts val="0"/>
              </a:spcAft>
              <a:buClr>
                <a:schemeClr val="dk1"/>
              </a:buClr>
              <a:buSzPts val="1800"/>
              <a:buChar char="•"/>
              <a:defRPr/>
            </a:lvl3pPr>
            <a:lvl4pPr indent="-342900" lvl="3" marL="1828800" rtl="0" algn="l">
              <a:lnSpc>
                <a:spcPct val="100000"/>
              </a:lnSpc>
              <a:spcBef>
                <a:spcPts val="360"/>
              </a:spcBef>
              <a:spcAft>
                <a:spcPts val="0"/>
              </a:spcAft>
              <a:buClr>
                <a:schemeClr val="dk1"/>
              </a:buClr>
              <a:buSzPts val="1800"/>
              <a:buChar char="–"/>
              <a:defRPr/>
            </a:lvl4pPr>
            <a:lvl5pPr indent="-342900" lvl="4" marL="2286000" rtl="0" algn="l">
              <a:lnSpc>
                <a:spcPct val="100000"/>
              </a:lnSpc>
              <a:spcBef>
                <a:spcPts val="360"/>
              </a:spcBef>
              <a:spcAft>
                <a:spcPts val="0"/>
              </a:spcAft>
              <a:buClr>
                <a:schemeClr val="dk1"/>
              </a:buClr>
              <a:buSzPts val="1800"/>
              <a:buChar char="»"/>
              <a:defRPr/>
            </a:lvl5pPr>
            <a:lvl6pPr indent="-342900" lvl="5" marL="2743200" rtl="0" algn="l">
              <a:lnSpc>
                <a:spcPct val="100000"/>
              </a:lnSpc>
              <a:spcBef>
                <a:spcPts val="360"/>
              </a:spcBef>
              <a:spcAft>
                <a:spcPts val="0"/>
              </a:spcAft>
              <a:buClr>
                <a:schemeClr val="dk1"/>
              </a:buClr>
              <a:buSzPts val="1800"/>
              <a:buChar char="•"/>
              <a:defRPr/>
            </a:lvl6pPr>
            <a:lvl7pPr indent="-342900" lvl="6" marL="3200400" rtl="0" algn="l">
              <a:lnSpc>
                <a:spcPct val="100000"/>
              </a:lnSpc>
              <a:spcBef>
                <a:spcPts val="360"/>
              </a:spcBef>
              <a:spcAft>
                <a:spcPts val="0"/>
              </a:spcAft>
              <a:buClr>
                <a:schemeClr val="dk1"/>
              </a:buClr>
              <a:buSzPts val="1800"/>
              <a:buChar char="•"/>
              <a:defRPr/>
            </a:lvl7pPr>
            <a:lvl8pPr indent="-342900" lvl="7" marL="3657600" rtl="0" algn="l">
              <a:lnSpc>
                <a:spcPct val="100000"/>
              </a:lnSpc>
              <a:spcBef>
                <a:spcPts val="360"/>
              </a:spcBef>
              <a:spcAft>
                <a:spcPts val="0"/>
              </a:spcAft>
              <a:buClr>
                <a:schemeClr val="dk1"/>
              </a:buClr>
              <a:buSzPts val="1800"/>
              <a:buChar char="•"/>
              <a:defRPr/>
            </a:lvl8pPr>
            <a:lvl9pPr indent="-342900" lvl="8" marL="4114800" rtl="0" algn="l">
              <a:lnSpc>
                <a:spcPct val="100000"/>
              </a:lnSpc>
              <a:spcBef>
                <a:spcPts val="360"/>
              </a:spcBef>
              <a:spcAft>
                <a:spcPts val="0"/>
              </a:spcAft>
              <a:buClr>
                <a:schemeClr val="dk1"/>
              </a:buClr>
              <a:buSzPts val="1800"/>
              <a:buChar char="•"/>
              <a:defRPr/>
            </a:lvl9pPr>
          </a:lstStyle>
          <a:p/>
        </p:txBody>
      </p:sp>
      <p:sp>
        <p:nvSpPr>
          <p:cNvPr id="99" name="Google Shape;99;p16"/>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0" name="Google Shape;100;p16"/>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1" name="Google Shape;101;p16"/>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7"/>
          <p:cNvSpPr txBox="1"/>
          <p:nvPr>
            <p:ph type="title"/>
          </p:nvPr>
        </p:nvSpPr>
        <p:spPr>
          <a:xfrm>
            <a:off x="722313" y="4406900"/>
            <a:ext cx="7772400" cy="1362000"/>
          </a:xfrm>
          <a:prstGeom prst="rect">
            <a:avLst/>
          </a:prstGeom>
          <a:noFill/>
          <a:ln>
            <a:noFill/>
          </a:ln>
        </p:spPr>
        <p:txBody>
          <a:bodyPr anchorCtr="0" anchor="t" bIns="45700" lIns="91425" spcFirstLastPara="1" rIns="91425" wrap="square" tIns="45700">
            <a:normAutofit/>
          </a:bodyPr>
          <a:lstStyle>
            <a:lvl1pPr lvl="0" rtl="0" algn="l">
              <a:lnSpc>
                <a:spcPct val="100000"/>
              </a:lnSpc>
              <a:spcBef>
                <a:spcPts val="0"/>
              </a:spcBef>
              <a:spcAft>
                <a:spcPts val="0"/>
              </a:spcAft>
              <a:buClr>
                <a:schemeClr val="dk1"/>
              </a:buClr>
              <a:buSzPts val="4000"/>
              <a:buFont typeface="Calibri"/>
              <a:buNone/>
              <a:defRPr b="1" sz="4000" cap="none"/>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4" name="Google Shape;104;p17"/>
          <p:cNvSpPr txBox="1"/>
          <p:nvPr>
            <p:ph idx="1" type="body"/>
          </p:nvPr>
        </p:nvSpPr>
        <p:spPr>
          <a:xfrm>
            <a:off x="722313" y="2906713"/>
            <a:ext cx="7772400" cy="1500300"/>
          </a:xfrm>
          <a:prstGeom prst="rect">
            <a:avLst/>
          </a:prstGeom>
          <a:noFill/>
          <a:ln>
            <a:noFill/>
          </a:ln>
        </p:spPr>
        <p:txBody>
          <a:bodyPr anchorCtr="0" anchor="b" bIns="45700" lIns="91425" spcFirstLastPara="1" rIns="91425" wrap="square" tIns="45700">
            <a:normAutofit/>
          </a:bodyPr>
          <a:lstStyle>
            <a:lvl1pPr indent="-228600" lvl="0" marL="457200" rtl="0" algn="l">
              <a:lnSpc>
                <a:spcPct val="100000"/>
              </a:lnSpc>
              <a:spcBef>
                <a:spcPts val="400"/>
              </a:spcBef>
              <a:spcAft>
                <a:spcPts val="0"/>
              </a:spcAft>
              <a:buClr>
                <a:srgbClr val="888888"/>
              </a:buClr>
              <a:buSzPts val="2000"/>
              <a:buNone/>
              <a:defRPr sz="2000">
                <a:solidFill>
                  <a:srgbClr val="888888"/>
                </a:solidFill>
              </a:defRPr>
            </a:lvl1pPr>
            <a:lvl2pPr indent="-228600" lvl="1" marL="914400" rtl="0" algn="l">
              <a:lnSpc>
                <a:spcPct val="100000"/>
              </a:lnSpc>
              <a:spcBef>
                <a:spcPts val="360"/>
              </a:spcBef>
              <a:spcAft>
                <a:spcPts val="0"/>
              </a:spcAft>
              <a:buClr>
                <a:srgbClr val="888888"/>
              </a:buClr>
              <a:buSzPts val="1800"/>
              <a:buNone/>
              <a:defRPr sz="1800">
                <a:solidFill>
                  <a:srgbClr val="888888"/>
                </a:solidFill>
              </a:defRPr>
            </a:lvl2pPr>
            <a:lvl3pPr indent="-228600" lvl="2" marL="1371600" rtl="0" algn="l">
              <a:lnSpc>
                <a:spcPct val="100000"/>
              </a:lnSpc>
              <a:spcBef>
                <a:spcPts val="320"/>
              </a:spcBef>
              <a:spcAft>
                <a:spcPts val="0"/>
              </a:spcAft>
              <a:buClr>
                <a:srgbClr val="888888"/>
              </a:buClr>
              <a:buSzPts val="1600"/>
              <a:buNone/>
              <a:defRPr sz="1600">
                <a:solidFill>
                  <a:srgbClr val="888888"/>
                </a:solidFill>
              </a:defRPr>
            </a:lvl3pPr>
            <a:lvl4pPr indent="-228600" lvl="3" marL="1828800" rtl="0" algn="l">
              <a:lnSpc>
                <a:spcPct val="100000"/>
              </a:lnSpc>
              <a:spcBef>
                <a:spcPts val="280"/>
              </a:spcBef>
              <a:spcAft>
                <a:spcPts val="0"/>
              </a:spcAft>
              <a:buClr>
                <a:srgbClr val="888888"/>
              </a:buClr>
              <a:buSzPts val="1400"/>
              <a:buNone/>
              <a:defRPr sz="1400">
                <a:solidFill>
                  <a:srgbClr val="888888"/>
                </a:solidFill>
              </a:defRPr>
            </a:lvl4pPr>
            <a:lvl5pPr indent="-228600" lvl="4" marL="2286000" rtl="0" algn="l">
              <a:lnSpc>
                <a:spcPct val="100000"/>
              </a:lnSpc>
              <a:spcBef>
                <a:spcPts val="280"/>
              </a:spcBef>
              <a:spcAft>
                <a:spcPts val="0"/>
              </a:spcAft>
              <a:buClr>
                <a:srgbClr val="888888"/>
              </a:buClr>
              <a:buSzPts val="1400"/>
              <a:buNone/>
              <a:defRPr sz="1400">
                <a:solidFill>
                  <a:srgbClr val="888888"/>
                </a:solidFill>
              </a:defRPr>
            </a:lvl5pPr>
            <a:lvl6pPr indent="-228600" lvl="5" marL="2743200" rtl="0" algn="l">
              <a:lnSpc>
                <a:spcPct val="100000"/>
              </a:lnSpc>
              <a:spcBef>
                <a:spcPts val="280"/>
              </a:spcBef>
              <a:spcAft>
                <a:spcPts val="0"/>
              </a:spcAft>
              <a:buClr>
                <a:srgbClr val="888888"/>
              </a:buClr>
              <a:buSzPts val="1400"/>
              <a:buNone/>
              <a:defRPr sz="1400">
                <a:solidFill>
                  <a:srgbClr val="888888"/>
                </a:solidFill>
              </a:defRPr>
            </a:lvl6pPr>
            <a:lvl7pPr indent="-228600" lvl="6" marL="3200400" rtl="0" algn="l">
              <a:lnSpc>
                <a:spcPct val="100000"/>
              </a:lnSpc>
              <a:spcBef>
                <a:spcPts val="280"/>
              </a:spcBef>
              <a:spcAft>
                <a:spcPts val="0"/>
              </a:spcAft>
              <a:buClr>
                <a:srgbClr val="888888"/>
              </a:buClr>
              <a:buSzPts val="1400"/>
              <a:buNone/>
              <a:defRPr sz="1400">
                <a:solidFill>
                  <a:srgbClr val="888888"/>
                </a:solidFill>
              </a:defRPr>
            </a:lvl7pPr>
            <a:lvl8pPr indent="-228600" lvl="7" marL="3657600" rtl="0" algn="l">
              <a:lnSpc>
                <a:spcPct val="100000"/>
              </a:lnSpc>
              <a:spcBef>
                <a:spcPts val="280"/>
              </a:spcBef>
              <a:spcAft>
                <a:spcPts val="0"/>
              </a:spcAft>
              <a:buClr>
                <a:srgbClr val="888888"/>
              </a:buClr>
              <a:buSzPts val="1400"/>
              <a:buNone/>
              <a:defRPr sz="1400">
                <a:solidFill>
                  <a:srgbClr val="888888"/>
                </a:solidFill>
              </a:defRPr>
            </a:lvl8pPr>
            <a:lvl9pPr indent="-228600" lvl="8" marL="4114800" rtl="0" algn="l">
              <a:lnSpc>
                <a:spcPct val="100000"/>
              </a:lnSpc>
              <a:spcBef>
                <a:spcPts val="280"/>
              </a:spcBef>
              <a:spcAft>
                <a:spcPts val="0"/>
              </a:spcAft>
              <a:buClr>
                <a:srgbClr val="888888"/>
              </a:buClr>
              <a:buSzPts val="1400"/>
              <a:buNone/>
              <a:defRPr sz="1400">
                <a:solidFill>
                  <a:srgbClr val="888888"/>
                </a:solidFill>
              </a:defRPr>
            </a:lvl9pPr>
          </a:lstStyle>
          <a:p/>
        </p:txBody>
      </p:sp>
      <p:sp>
        <p:nvSpPr>
          <p:cNvPr id="105" name="Google Shape;105;p17"/>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6" name="Google Shape;106;p17"/>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7" name="Google Shape;107;p17"/>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10" name="Google Shape;110;p18"/>
          <p:cNvSpPr txBox="1"/>
          <p:nvPr>
            <p:ph idx="1" type="body"/>
          </p:nvPr>
        </p:nvSpPr>
        <p:spPr>
          <a:xfrm>
            <a:off x="457200" y="1600200"/>
            <a:ext cx="4038600" cy="4526100"/>
          </a:xfrm>
          <a:prstGeom prst="rect">
            <a:avLst/>
          </a:prstGeom>
          <a:noFill/>
          <a:ln>
            <a:noFill/>
          </a:ln>
        </p:spPr>
        <p:txBody>
          <a:bodyPr anchorCtr="0" anchor="t" bIns="45700" lIns="91425" spcFirstLastPara="1" rIns="91425" wrap="square" tIns="45700">
            <a:normAutofit/>
          </a:bodyPr>
          <a:lstStyle>
            <a:lvl1pPr indent="-406400" lvl="0" marL="457200" rtl="0" algn="l">
              <a:lnSpc>
                <a:spcPct val="100000"/>
              </a:lnSpc>
              <a:spcBef>
                <a:spcPts val="560"/>
              </a:spcBef>
              <a:spcAft>
                <a:spcPts val="0"/>
              </a:spcAft>
              <a:buClr>
                <a:schemeClr val="dk1"/>
              </a:buClr>
              <a:buSzPts val="2800"/>
              <a:buChar char="•"/>
              <a:defRPr sz="2800"/>
            </a:lvl1pPr>
            <a:lvl2pPr indent="-381000" lvl="1" marL="914400" rtl="0" algn="l">
              <a:lnSpc>
                <a:spcPct val="100000"/>
              </a:lnSpc>
              <a:spcBef>
                <a:spcPts val="480"/>
              </a:spcBef>
              <a:spcAft>
                <a:spcPts val="0"/>
              </a:spcAft>
              <a:buClr>
                <a:schemeClr val="dk1"/>
              </a:buClr>
              <a:buSzPts val="2400"/>
              <a:buChar char="–"/>
              <a:defRPr sz="2400"/>
            </a:lvl2pPr>
            <a:lvl3pPr indent="-355600" lvl="2" marL="1371600" rtl="0" algn="l">
              <a:lnSpc>
                <a:spcPct val="100000"/>
              </a:lnSpc>
              <a:spcBef>
                <a:spcPts val="400"/>
              </a:spcBef>
              <a:spcAft>
                <a:spcPts val="0"/>
              </a:spcAft>
              <a:buClr>
                <a:schemeClr val="dk1"/>
              </a:buClr>
              <a:buSzPts val="2000"/>
              <a:buChar char="•"/>
              <a:defRPr sz="2000"/>
            </a:lvl3pPr>
            <a:lvl4pPr indent="-342900" lvl="3" marL="1828800" rtl="0" algn="l">
              <a:lnSpc>
                <a:spcPct val="100000"/>
              </a:lnSpc>
              <a:spcBef>
                <a:spcPts val="360"/>
              </a:spcBef>
              <a:spcAft>
                <a:spcPts val="0"/>
              </a:spcAft>
              <a:buClr>
                <a:schemeClr val="dk1"/>
              </a:buClr>
              <a:buSzPts val="1800"/>
              <a:buChar char="–"/>
              <a:defRPr sz="1800"/>
            </a:lvl4pPr>
            <a:lvl5pPr indent="-342900" lvl="4" marL="2286000" rtl="0" algn="l">
              <a:lnSpc>
                <a:spcPct val="100000"/>
              </a:lnSpc>
              <a:spcBef>
                <a:spcPts val="360"/>
              </a:spcBef>
              <a:spcAft>
                <a:spcPts val="0"/>
              </a:spcAft>
              <a:buClr>
                <a:schemeClr val="dk1"/>
              </a:buClr>
              <a:buSzPts val="1800"/>
              <a:buChar char="»"/>
              <a:defRPr sz="1800"/>
            </a:lvl5pPr>
            <a:lvl6pPr indent="-342900" lvl="5" marL="2743200" rtl="0" algn="l">
              <a:lnSpc>
                <a:spcPct val="100000"/>
              </a:lnSpc>
              <a:spcBef>
                <a:spcPts val="360"/>
              </a:spcBef>
              <a:spcAft>
                <a:spcPts val="0"/>
              </a:spcAft>
              <a:buClr>
                <a:schemeClr val="dk1"/>
              </a:buClr>
              <a:buSzPts val="1800"/>
              <a:buChar char="•"/>
              <a:defRPr sz="1800"/>
            </a:lvl6pPr>
            <a:lvl7pPr indent="-342900" lvl="6" marL="3200400" rtl="0" algn="l">
              <a:lnSpc>
                <a:spcPct val="100000"/>
              </a:lnSpc>
              <a:spcBef>
                <a:spcPts val="360"/>
              </a:spcBef>
              <a:spcAft>
                <a:spcPts val="0"/>
              </a:spcAft>
              <a:buClr>
                <a:schemeClr val="dk1"/>
              </a:buClr>
              <a:buSzPts val="1800"/>
              <a:buChar char="•"/>
              <a:defRPr sz="1800"/>
            </a:lvl7pPr>
            <a:lvl8pPr indent="-342900" lvl="7" marL="3657600" rtl="0" algn="l">
              <a:lnSpc>
                <a:spcPct val="100000"/>
              </a:lnSpc>
              <a:spcBef>
                <a:spcPts val="360"/>
              </a:spcBef>
              <a:spcAft>
                <a:spcPts val="0"/>
              </a:spcAft>
              <a:buClr>
                <a:schemeClr val="dk1"/>
              </a:buClr>
              <a:buSzPts val="1800"/>
              <a:buChar char="•"/>
              <a:defRPr sz="1800"/>
            </a:lvl8pPr>
            <a:lvl9pPr indent="-342900" lvl="8" marL="4114800" rtl="0" algn="l">
              <a:lnSpc>
                <a:spcPct val="100000"/>
              </a:lnSpc>
              <a:spcBef>
                <a:spcPts val="360"/>
              </a:spcBef>
              <a:spcAft>
                <a:spcPts val="0"/>
              </a:spcAft>
              <a:buClr>
                <a:schemeClr val="dk1"/>
              </a:buClr>
              <a:buSzPts val="1800"/>
              <a:buChar char="•"/>
              <a:defRPr sz="1800"/>
            </a:lvl9pPr>
          </a:lstStyle>
          <a:p/>
        </p:txBody>
      </p:sp>
      <p:sp>
        <p:nvSpPr>
          <p:cNvPr id="111" name="Google Shape;111;p18"/>
          <p:cNvSpPr txBox="1"/>
          <p:nvPr>
            <p:ph idx="2" type="body"/>
          </p:nvPr>
        </p:nvSpPr>
        <p:spPr>
          <a:xfrm>
            <a:off x="4648200" y="1600200"/>
            <a:ext cx="4038600" cy="4526100"/>
          </a:xfrm>
          <a:prstGeom prst="rect">
            <a:avLst/>
          </a:prstGeom>
          <a:noFill/>
          <a:ln>
            <a:noFill/>
          </a:ln>
        </p:spPr>
        <p:txBody>
          <a:bodyPr anchorCtr="0" anchor="t" bIns="45700" lIns="91425" spcFirstLastPara="1" rIns="91425" wrap="square" tIns="45700">
            <a:normAutofit/>
          </a:bodyPr>
          <a:lstStyle>
            <a:lvl1pPr indent="-406400" lvl="0" marL="457200" rtl="0" algn="l">
              <a:lnSpc>
                <a:spcPct val="100000"/>
              </a:lnSpc>
              <a:spcBef>
                <a:spcPts val="560"/>
              </a:spcBef>
              <a:spcAft>
                <a:spcPts val="0"/>
              </a:spcAft>
              <a:buClr>
                <a:schemeClr val="dk1"/>
              </a:buClr>
              <a:buSzPts val="2800"/>
              <a:buChar char="•"/>
              <a:defRPr sz="2800"/>
            </a:lvl1pPr>
            <a:lvl2pPr indent="-381000" lvl="1" marL="914400" rtl="0" algn="l">
              <a:lnSpc>
                <a:spcPct val="100000"/>
              </a:lnSpc>
              <a:spcBef>
                <a:spcPts val="480"/>
              </a:spcBef>
              <a:spcAft>
                <a:spcPts val="0"/>
              </a:spcAft>
              <a:buClr>
                <a:schemeClr val="dk1"/>
              </a:buClr>
              <a:buSzPts val="2400"/>
              <a:buChar char="–"/>
              <a:defRPr sz="2400"/>
            </a:lvl2pPr>
            <a:lvl3pPr indent="-355600" lvl="2" marL="1371600" rtl="0" algn="l">
              <a:lnSpc>
                <a:spcPct val="100000"/>
              </a:lnSpc>
              <a:spcBef>
                <a:spcPts val="400"/>
              </a:spcBef>
              <a:spcAft>
                <a:spcPts val="0"/>
              </a:spcAft>
              <a:buClr>
                <a:schemeClr val="dk1"/>
              </a:buClr>
              <a:buSzPts val="2000"/>
              <a:buChar char="•"/>
              <a:defRPr sz="2000"/>
            </a:lvl3pPr>
            <a:lvl4pPr indent="-342900" lvl="3" marL="1828800" rtl="0" algn="l">
              <a:lnSpc>
                <a:spcPct val="100000"/>
              </a:lnSpc>
              <a:spcBef>
                <a:spcPts val="360"/>
              </a:spcBef>
              <a:spcAft>
                <a:spcPts val="0"/>
              </a:spcAft>
              <a:buClr>
                <a:schemeClr val="dk1"/>
              </a:buClr>
              <a:buSzPts val="1800"/>
              <a:buChar char="–"/>
              <a:defRPr sz="1800"/>
            </a:lvl4pPr>
            <a:lvl5pPr indent="-342900" lvl="4" marL="2286000" rtl="0" algn="l">
              <a:lnSpc>
                <a:spcPct val="100000"/>
              </a:lnSpc>
              <a:spcBef>
                <a:spcPts val="360"/>
              </a:spcBef>
              <a:spcAft>
                <a:spcPts val="0"/>
              </a:spcAft>
              <a:buClr>
                <a:schemeClr val="dk1"/>
              </a:buClr>
              <a:buSzPts val="1800"/>
              <a:buChar char="»"/>
              <a:defRPr sz="1800"/>
            </a:lvl5pPr>
            <a:lvl6pPr indent="-342900" lvl="5" marL="2743200" rtl="0" algn="l">
              <a:lnSpc>
                <a:spcPct val="100000"/>
              </a:lnSpc>
              <a:spcBef>
                <a:spcPts val="360"/>
              </a:spcBef>
              <a:spcAft>
                <a:spcPts val="0"/>
              </a:spcAft>
              <a:buClr>
                <a:schemeClr val="dk1"/>
              </a:buClr>
              <a:buSzPts val="1800"/>
              <a:buChar char="•"/>
              <a:defRPr sz="1800"/>
            </a:lvl6pPr>
            <a:lvl7pPr indent="-342900" lvl="6" marL="3200400" rtl="0" algn="l">
              <a:lnSpc>
                <a:spcPct val="100000"/>
              </a:lnSpc>
              <a:spcBef>
                <a:spcPts val="360"/>
              </a:spcBef>
              <a:spcAft>
                <a:spcPts val="0"/>
              </a:spcAft>
              <a:buClr>
                <a:schemeClr val="dk1"/>
              </a:buClr>
              <a:buSzPts val="1800"/>
              <a:buChar char="•"/>
              <a:defRPr sz="1800"/>
            </a:lvl7pPr>
            <a:lvl8pPr indent="-342900" lvl="7" marL="3657600" rtl="0" algn="l">
              <a:lnSpc>
                <a:spcPct val="100000"/>
              </a:lnSpc>
              <a:spcBef>
                <a:spcPts val="360"/>
              </a:spcBef>
              <a:spcAft>
                <a:spcPts val="0"/>
              </a:spcAft>
              <a:buClr>
                <a:schemeClr val="dk1"/>
              </a:buClr>
              <a:buSzPts val="1800"/>
              <a:buChar char="•"/>
              <a:defRPr sz="1800"/>
            </a:lvl8pPr>
            <a:lvl9pPr indent="-342900" lvl="8" marL="4114800" rtl="0" algn="l">
              <a:lnSpc>
                <a:spcPct val="100000"/>
              </a:lnSpc>
              <a:spcBef>
                <a:spcPts val="360"/>
              </a:spcBef>
              <a:spcAft>
                <a:spcPts val="0"/>
              </a:spcAft>
              <a:buClr>
                <a:schemeClr val="dk1"/>
              </a:buClr>
              <a:buSzPts val="1800"/>
              <a:buChar char="•"/>
              <a:defRPr sz="1800"/>
            </a:lvl9pPr>
          </a:lstStyle>
          <a:p/>
        </p:txBody>
      </p:sp>
      <p:sp>
        <p:nvSpPr>
          <p:cNvPr id="112" name="Google Shape;112;p18"/>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13" name="Google Shape;113;p18"/>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14" name="Google Shape;114;p18"/>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4400"/>
              <a:buFont typeface="Calibri"/>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17" name="Google Shape;117;p19"/>
          <p:cNvSpPr txBox="1"/>
          <p:nvPr>
            <p:ph idx="1" type="body"/>
          </p:nvPr>
        </p:nvSpPr>
        <p:spPr>
          <a:xfrm>
            <a:off x="457200" y="1535113"/>
            <a:ext cx="4040100" cy="639900"/>
          </a:xfrm>
          <a:prstGeom prst="rect">
            <a:avLst/>
          </a:prstGeom>
          <a:noFill/>
          <a:ln>
            <a:noFill/>
          </a:ln>
        </p:spPr>
        <p:txBody>
          <a:bodyPr anchorCtr="0" anchor="b" bIns="45700" lIns="91425" spcFirstLastPara="1" rIns="91425" wrap="square" tIns="45700">
            <a:normAutofit/>
          </a:bodyPr>
          <a:lstStyle>
            <a:lvl1pPr indent="-228600" lvl="0" marL="457200" rtl="0" algn="l">
              <a:lnSpc>
                <a:spcPct val="100000"/>
              </a:lnSpc>
              <a:spcBef>
                <a:spcPts val="480"/>
              </a:spcBef>
              <a:spcAft>
                <a:spcPts val="0"/>
              </a:spcAft>
              <a:buClr>
                <a:schemeClr val="dk1"/>
              </a:buClr>
              <a:buSzPts val="2400"/>
              <a:buNone/>
              <a:defRPr b="1" sz="2400"/>
            </a:lvl1pPr>
            <a:lvl2pPr indent="-228600" lvl="1" marL="914400" rtl="0" algn="l">
              <a:lnSpc>
                <a:spcPct val="100000"/>
              </a:lnSpc>
              <a:spcBef>
                <a:spcPts val="400"/>
              </a:spcBef>
              <a:spcAft>
                <a:spcPts val="0"/>
              </a:spcAft>
              <a:buClr>
                <a:schemeClr val="dk1"/>
              </a:buClr>
              <a:buSzPts val="2000"/>
              <a:buNone/>
              <a:defRPr b="1" sz="2000"/>
            </a:lvl2pPr>
            <a:lvl3pPr indent="-228600" lvl="2" marL="1371600" rtl="0" algn="l">
              <a:lnSpc>
                <a:spcPct val="100000"/>
              </a:lnSpc>
              <a:spcBef>
                <a:spcPts val="360"/>
              </a:spcBef>
              <a:spcAft>
                <a:spcPts val="0"/>
              </a:spcAft>
              <a:buClr>
                <a:schemeClr val="dk1"/>
              </a:buClr>
              <a:buSzPts val="1800"/>
              <a:buNone/>
              <a:defRPr b="1" sz="1800"/>
            </a:lvl3pPr>
            <a:lvl4pPr indent="-228600" lvl="3" marL="1828800" rtl="0" algn="l">
              <a:lnSpc>
                <a:spcPct val="100000"/>
              </a:lnSpc>
              <a:spcBef>
                <a:spcPts val="320"/>
              </a:spcBef>
              <a:spcAft>
                <a:spcPts val="0"/>
              </a:spcAft>
              <a:buClr>
                <a:schemeClr val="dk1"/>
              </a:buClr>
              <a:buSzPts val="1600"/>
              <a:buNone/>
              <a:defRPr b="1" sz="1600"/>
            </a:lvl4pPr>
            <a:lvl5pPr indent="-228600" lvl="4" marL="2286000" rtl="0" algn="l">
              <a:lnSpc>
                <a:spcPct val="100000"/>
              </a:lnSpc>
              <a:spcBef>
                <a:spcPts val="320"/>
              </a:spcBef>
              <a:spcAft>
                <a:spcPts val="0"/>
              </a:spcAft>
              <a:buClr>
                <a:schemeClr val="dk1"/>
              </a:buClr>
              <a:buSzPts val="1600"/>
              <a:buNone/>
              <a:defRPr b="1" sz="1600"/>
            </a:lvl5pPr>
            <a:lvl6pPr indent="-228600" lvl="5" marL="2743200" rtl="0" algn="l">
              <a:lnSpc>
                <a:spcPct val="100000"/>
              </a:lnSpc>
              <a:spcBef>
                <a:spcPts val="320"/>
              </a:spcBef>
              <a:spcAft>
                <a:spcPts val="0"/>
              </a:spcAft>
              <a:buClr>
                <a:schemeClr val="dk1"/>
              </a:buClr>
              <a:buSzPts val="1600"/>
              <a:buNone/>
              <a:defRPr b="1" sz="1600"/>
            </a:lvl6pPr>
            <a:lvl7pPr indent="-228600" lvl="6" marL="3200400" rtl="0" algn="l">
              <a:lnSpc>
                <a:spcPct val="100000"/>
              </a:lnSpc>
              <a:spcBef>
                <a:spcPts val="320"/>
              </a:spcBef>
              <a:spcAft>
                <a:spcPts val="0"/>
              </a:spcAft>
              <a:buClr>
                <a:schemeClr val="dk1"/>
              </a:buClr>
              <a:buSzPts val="1600"/>
              <a:buNone/>
              <a:defRPr b="1" sz="1600"/>
            </a:lvl7pPr>
            <a:lvl8pPr indent="-228600" lvl="7" marL="3657600" rtl="0" algn="l">
              <a:lnSpc>
                <a:spcPct val="100000"/>
              </a:lnSpc>
              <a:spcBef>
                <a:spcPts val="320"/>
              </a:spcBef>
              <a:spcAft>
                <a:spcPts val="0"/>
              </a:spcAft>
              <a:buClr>
                <a:schemeClr val="dk1"/>
              </a:buClr>
              <a:buSzPts val="1600"/>
              <a:buNone/>
              <a:defRPr b="1" sz="1600"/>
            </a:lvl8pPr>
            <a:lvl9pPr indent="-228600" lvl="8" marL="4114800" rtl="0" algn="l">
              <a:lnSpc>
                <a:spcPct val="100000"/>
              </a:lnSpc>
              <a:spcBef>
                <a:spcPts val="320"/>
              </a:spcBef>
              <a:spcAft>
                <a:spcPts val="0"/>
              </a:spcAft>
              <a:buClr>
                <a:schemeClr val="dk1"/>
              </a:buClr>
              <a:buSzPts val="1600"/>
              <a:buNone/>
              <a:defRPr b="1" sz="1600"/>
            </a:lvl9pPr>
          </a:lstStyle>
          <a:p/>
        </p:txBody>
      </p:sp>
      <p:sp>
        <p:nvSpPr>
          <p:cNvPr id="118" name="Google Shape;118;p19"/>
          <p:cNvSpPr txBox="1"/>
          <p:nvPr>
            <p:ph idx="2" type="body"/>
          </p:nvPr>
        </p:nvSpPr>
        <p:spPr>
          <a:xfrm>
            <a:off x="457200" y="2174875"/>
            <a:ext cx="4040100" cy="3951300"/>
          </a:xfrm>
          <a:prstGeom prst="rect">
            <a:avLst/>
          </a:prstGeom>
          <a:noFill/>
          <a:ln>
            <a:noFill/>
          </a:ln>
        </p:spPr>
        <p:txBody>
          <a:bodyPr anchorCtr="0" anchor="t" bIns="45700" lIns="91425" spcFirstLastPara="1" rIns="91425" wrap="square" tIns="45700">
            <a:normAutofit/>
          </a:bodyPr>
          <a:lstStyle>
            <a:lvl1pPr indent="-381000" lvl="0" marL="457200" rtl="0" algn="l">
              <a:lnSpc>
                <a:spcPct val="100000"/>
              </a:lnSpc>
              <a:spcBef>
                <a:spcPts val="480"/>
              </a:spcBef>
              <a:spcAft>
                <a:spcPts val="0"/>
              </a:spcAft>
              <a:buClr>
                <a:schemeClr val="dk1"/>
              </a:buClr>
              <a:buSzPts val="2400"/>
              <a:buChar char="•"/>
              <a:defRPr sz="2400"/>
            </a:lvl1pPr>
            <a:lvl2pPr indent="-355600" lvl="1" marL="914400" rtl="0" algn="l">
              <a:lnSpc>
                <a:spcPct val="100000"/>
              </a:lnSpc>
              <a:spcBef>
                <a:spcPts val="400"/>
              </a:spcBef>
              <a:spcAft>
                <a:spcPts val="0"/>
              </a:spcAft>
              <a:buClr>
                <a:schemeClr val="dk1"/>
              </a:buClr>
              <a:buSzPts val="2000"/>
              <a:buChar char="–"/>
              <a:defRPr sz="2000"/>
            </a:lvl2pPr>
            <a:lvl3pPr indent="-342900" lvl="2" marL="1371600" rtl="0" algn="l">
              <a:lnSpc>
                <a:spcPct val="100000"/>
              </a:lnSpc>
              <a:spcBef>
                <a:spcPts val="360"/>
              </a:spcBef>
              <a:spcAft>
                <a:spcPts val="0"/>
              </a:spcAft>
              <a:buClr>
                <a:schemeClr val="dk1"/>
              </a:buClr>
              <a:buSzPts val="1800"/>
              <a:buChar char="•"/>
              <a:defRPr sz="1800"/>
            </a:lvl3pPr>
            <a:lvl4pPr indent="-330200" lvl="3" marL="1828800" rtl="0" algn="l">
              <a:lnSpc>
                <a:spcPct val="100000"/>
              </a:lnSpc>
              <a:spcBef>
                <a:spcPts val="320"/>
              </a:spcBef>
              <a:spcAft>
                <a:spcPts val="0"/>
              </a:spcAft>
              <a:buClr>
                <a:schemeClr val="dk1"/>
              </a:buClr>
              <a:buSzPts val="1600"/>
              <a:buChar char="–"/>
              <a:defRPr sz="1600"/>
            </a:lvl4pPr>
            <a:lvl5pPr indent="-330200" lvl="4" marL="2286000" rtl="0" algn="l">
              <a:lnSpc>
                <a:spcPct val="100000"/>
              </a:lnSpc>
              <a:spcBef>
                <a:spcPts val="320"/>
              </a:spcBef>
              <a:spcAft>
                <a:spcPts val="0"/>
              </a:spcAft>
              <a:buClr>
                <a:schemeClr val="dk1"/>
              </a:buClr>
              <a:buSzPts val="1600"/>
              <a:buChar char="»"/>
              <a:defRPr sz="1600"/>
            </a:lvl5pPr>
            <a:lvl6pPr indent="-330200" lvl="5" marL="2743200" rtl="0" algn="l">
              <a:lnSpc>
                <a:spcPct val="100000"/>
              </a:lnSpc>
              <a:spcBef>
                <a:spcPts val="320"/>
              </a:spcBef>
              <a:spcAft>
                <a:spcPts val="0"/>
              </a:spcAft>
              <a:buClr>
                <a:schemeClr val="dk1"/>
              </a:buClr>
              <a:buSzPts val="1600"/>
              <a:buChar char="•"/>
              <a:defRPr sz="1600"/>
            </a:lvl6pPr>
            <a:lvl7pPr indent="-330200" lvl="6" marL="3200400" rtl="0" algn="l">
              <a:lnSpc>
                <a:spcPct val="100000"/>
              </a:lnSpc>
              <a:spcBef>
                <a:spcPts val="320"/>
              </a:spcBef>
              <a:spcAft>
                <a:spcPts val="0"/>
              </a:spcAft>
              <a:buClr>
                <a:schemeClr val="dk1"/>
              </a:buClr>
              <a:buSzPts val="1600"/>
              <a:buChar char="•"/>
              <a:defRPr sz="1600"/>
            </a:lvl7pPr>
            <a:lvl8pPr indent="-330200" lvl="7" marL="3657600" rtl="0" algn="l">
              <a:lnSpc>
                <a:spcPct val="100000"/>
              </a:lnSpc>
              <a:spcBef>
                <a:spcPts val="320"/>
              </a:spcBef>
              <a:spcAft>
                <a:spcPts val="0"/>
              </a:spcAft>
              <a:buClr>
                <a:schemeClr val="dk1"/>
              </a:buClr>
              <a:buSzPts val="1600"/>
              <a:buChar char="•"/>
              <a:defRPr sz="1600"/>
            </a:lvl8pPr>
            <a:lvl9pPr indent="-330200" lvl="8" marL="4114800" rtl="0" algn="l">
              <a:lnSpc>
                <a:spcPct val="100000"/>
              </a:lnSpc>
              <a:spcBef>
                <a:spcPts val="320"/>
              </a:spcBef>
              <a:spcAft>
                <a:spcPts val="0"/>
              </a:spcAft>
              <a:buClr>
                <a:schemeClr val="dk1"/>
              </a:buClr>
              <a:buSzPts val="1600"/>
              <a:buChar char="•"/>
              <a:defRPr sz="1600"/>
            </a:lvl9pPr>
          </a:lstStyle>
          <a:p/>
        </p:txBody>
      </p:sp>
      <p:sp>
        <p:nvSpPr>
          <p:cNvPr id="119" name="Google Shape;119;p19"/>
          <p:cNvSpPr txBox="1"/>
          <p:nvPr>
            <p:ph idx="3" type="body"/>
          </p:nvPr>
        </p:nvSpPr>
        <p:spPr>
          <a:xfrm>
            <a:off x="4645025" y="1535113"/>
            <a:ext cx="4041900" cy="639900"/>
          </a:xfrm>
          <a:prstGeom prst="rect">
            <a:avLst/>
          </a:prstGeom>
          <a:noFill/>
          <a:ln>
            <a:noFill/>
          </a:ln>
        </p:spPr>
        <p:txBody>
          <a:bodyPr anchorCtr="0" anchor="b" bIns="45700" lIns="91425" spcFirstLastPara="1" rIns="91425" wrap="square" tIns="45700">
            <a:normAutofit/>
          </a:bodyPr>
          <a:lstStyle>
            <a:lvl1pPr indent="-228600" lvl="0" marL="457200" rtl="0" algn="l">
              <a:lnSpc>
                <a:spcPct val="100000"/>
              </a:lnSpc>
              <a:spcBef>
                <a:spcPts val="480"/>
              </a:spcBef>
              <a:spcAft>
                <a:spcPts val="0"/>
              </a:spcAft>
              <a:buClr>
                <a:schemeClr val="dk1"/>
              </a:buClr>
              <a:buSzPts val="2400"/>
              <a:buNone/>
              <a:defRPr b="1" sz="2400"/>
            </a:lvl1pPr>
            <a:lvl2pPr indent="-228600" lvl="1" marL="914400" rtl="0" algn="l">
              <a:lnSpc>
                <a:spcPct val="100000"/>
              </a:lnSpc>
              <a:spcBef>
                <a:spcPts val="400"/>
              </a:spcBef>
              <a:spcAft>
                <a:spcPts val="0"/>
              </a:spcAft>
              <a:buClr>
                <a:schemeClr val="dk1"/>
              </a:buClr>
              <a:buSzPts val="2000"/>
              <a:buNone/>
              <a:defRPr b="1" sz="2000"/>
            </a:lvl2pPr>
            <a:lvl3pPr indent="-228600" lvl="2" marL="1371600" rtl="0" algn="l">
              <a:lnSpc>
                <a:spcPct val="100000"/>
              </a:lnSpc>
              <a:spcBef>
                <a:spcPts val="360"/>
              </a:spcBef>
              <a:spcAft>
                <a:spcPts val="0"/>
              </a:spcAft>
              <a:buClr>
                <a:schemeClr val="dk1"/>
              </a:buClr>
              <a:buSzPts val="1800"/>
              <a:buNone/>
              <a:defRPr b="1" sz="1800"/>
            </a:lvl3pPr>
            <a:lvl4pPr indent="-228600" lvl="3" marL="1828800" rtl="0" algn="l">
              <a:lnSpc>
                <a:spcPct val="100000"/>
              </a:lnSpc>
              <a:spcBef>
                <a:spcPts val="320"/>
              </a:spcBef>
              <a:spcAft>
                <a:spcPts val="0"/>
              </a:spcAft>
              <a:buClr>
                <a:schemeClr val="dk1"/>
              </a:buClr>
              <a:buSzPts val="1600"/>
              <a:buNone/>
              <a:defRPr b="1" sz="1600"/>
            </a:lvl4pPr>
            <a:lvl5pPr indent="-228600" lvl="4" marL="2286000" rtl="0" algn="l">
              <a:lnSpc>
                <a:spcPct val="100000"/>
              </a:lnSpc>
              <a:spcBef>
                <a:spcPts val="320"/>
              </a:spcBef>
              <a:spcAft>
                <a:spcPts val="0"/>
              </a:spcAft>
              <a:buClr>
                <a:schemeClr val="dk1"/>
              </a:buClr>
              <a:buSzPts val="1600"/>
              <a:buNone/>
              <a:defRPr b="1" sz="1600"/>
            </a:lvl5pPr>
            <a:lvl6pPr indent="-228600" lvl="5" marL="2743200" rtl="0" algn="l">
              <a:lnSpc>
                <a:spcPct val="100000"/>
              </a:lnSpc>
              <a:spcBef>
                <a:spcPts val="320"/>
              </a:spcBef>
              <a:spcAft>
                <a:spcPts val="0"/>
              </a:spcAft>
              <a:buClr>
                <a:schemeClr val="dk1"/>
              </a:buClr>
              <a:buSzPts val="1600"/>
              <a:buNone/>
              <a:defRPr b="1" sz="1600"/>
            </a:lvl6pPr>
            <a:lvl7pPr indent="-228600" lvl="6" marL="3200400" rtl="0" algn="l">
              <a:lnSpc>
                <a:spcPct val="100000"/>
              </a:lnSpc>
              <a:spcBef>
                <a:spcPts val="320"/>
              </a:spcBef>
              <a:spcAft>
                <a:spcPts val="0"/>
              </a:spcAft>
              <a:buClr>
                <a:schemeClr val="dk1"/>
              </a:buClr>
              <a:buSzPts val="1600"/>
              <a:buNone/>
              <a:defRPr b="1" sz="1600"/>
            </a:lvl7pPr>
            <a:lvl8pPr indent="-228600" lvl="7" marL="3657600" rtl="0" algn="l">
              <a:lnSpc>
                <a:spcPct val="100000"/>
              </a:lnSpc>
              <a:spcBef>
                <a:spcPts val="320"/>
              </a:spcBef>
              <a:spcAft>
                <a:spcPts val="0"/>
              </a:spcAft>
              <a:buClr>
                <a:schemeClr val="dk1"/>
              </a:buClr>
              <a:buSzPts val="1600"/>
              <a:buNone/>
              <a:defRPr b="1" sz="1600"/>
            </a:lvl8pPr>
            <a:lvl9pPr indent="-228600" lvl="8" marL="4114800" rtl="0" algn="l">
              <a:lnSpc>
                <a:spcPct val="100000"/>
              </a:lnSpc>
              <a:spcBef>
                <a:spcPts val="320"/>
              </a:spcBef>
              <a:spcAft>
                <a:spcPts val="0"/>
              </a:spcAft>
              <a:buClr>
                <a:schemeClr val="dk1"/>
              </a:buClr>
              <a:buSzPts val="1600"/>
              <a:buNone/>
              <a:defRPr b="1" sz="1600"/>
            </a:lvl9pPr>
          </a:lstStyle>
          <a:p/>
        </p:txBody>
      </p:sp>
      <p:sp>
        <p:nvSpPr>
          <p:cNvPr id="120" name="Google Shape;120;p19"/>
          <p:cNvSpPr txBox="1"/>
          <p:nvPr>
            <p:ph idx="4" type="body"/>
          </p:nvPr>
        </p:nvSpPr>
        <p:spPr>
          <a:xfrm>
            <a:off x="4645025" y="2174875"/>
            <a:ext cx="4041900" cy="3951300"/>
          </a:xfrm>
          <a:prstGeom prst="rect">
            <a:avLst/>
          </a:prstGeom>
          <a:noFill/>
          <a:ln>
            <a:noFill/>
          </a:ln>
        </p:spPr>
        <p:txBody>
          <a:bodyPr anchorCtr="0" anchor="t" bIns="45700" lIns="91425" spcFirstLastPara="1" rIns="91425" wrap="square" tIns="45700">
            <a:normAutofit/>
          </a:bodyPr>
          <a:lstStyle>
            <a:lvl1pPr indent="-381000" lvl="0" marL="457200" rtl="0" algn="l">
              <a:lnSpc>
                <a:spcPct val="100000"/>
              </a:lnSpc>
              <a:spcBef>
                <a:spcPts val="480"/>
              </a:spcBef>
              <a:spcAft>
                <a:spcPts val="0"/>
              </a:spcAft>
              <a:buClr>
                <a:schemeClr val="dk1"/>
              </a:buClr>
              <a:buSzPts val="2400"/>
              <a:buChar char="•"/>
              <a:defRPr sz="2400"/>
            </a:lvl1pPr>
            <a:lvl2pPr indent="-355600" lvl="1" marL="914400" rtl="0" algn="l">
              <a:lnSpc>
                <a:spcPct val="100000"/>
              </a:lnSpc>
              <a:spcBef>
                <a:spcPts val="400"/>
              </a:spcBef>
              <a:spcAft>
                <a:spcPts val="0"/>
              </a:spcAft>
              <a:buClr>
                <a:schemeClr val="dk1"/>
              </a:buClr>
              <a:buSzPts val="2000"/>
              <a:buChar char="–"/>
              <a:defRPr sz="2000"/>
            </a:lvl2pPr>
            <a:lvl3pPr indent="-342900" lvl="2" marL="1371600" rtl="0" algn="l">
              <a:lnSpc>
                <a:spcPct val="100000"/>
              </a:lnSpc>
              <a:spcBef>
                <a:spcPts val="360"/>
              </a:spcBef>
              <a:spcAft>
                <a:spcPts val="0"/>
              </a:spcAft>
              <a:buClr>
                <a:schemeClr val="dk1"/>
              </a:buClr>
              <a:buSzPts val="1800"/>
              <a:buChar char="•"/>
              <a:defRPr sz="1800"/>
            </a:lvl3pPr>
            <a:lvl4pPr indent="-330200" lvl="3" marL="1828800" rtl="0" algn="l">
              <a:lnSpc>
                <a:spcPct val="100000"/>
              </a:lnSpc>
              <a:spcBef>
                <a:spcPts val="320"/>
              </a:spcBef>
              <a:spcAft>
                <a:spcPts val="0"/>
              </a:spcAft>
              <a:buClr>
                <a:schemeClr val="dk1"/>
              </a:buClr>
              <a:buSzPts val="1600"/>
              <a:buChar char="–"/>
              <a:defRPr sz="1600"/>
            </a:lvl4pPr>
            <a:lvl5pPr indent="-330200" lvl="4" marL="2286000" rtl="0" algn="l">
              <a:lnSpc>
                <a:spcPct val="100000"/>
              </a:lnSpc>
              <a:spcBef>
                <a:spcPts val="320"/>
              </a:spcBef>
              <a:spcAft>
                <a:spcPts val="0"/>
              </a:spcAft>
              <a:buClr>
                <a:schemeClr val="dk1"/>
              </a:buClr>
              <a:buSzPts val="1600"/>
              <a:buChar char="»"/>
              <a:defRPr sz="1600"/>
            </a:lvl5pPr>
            <a:lvl6pPr indent="-330200" lvl="5" marL="2743200" rtl="0" algn="l">
              <a:lnSpc>
                <a:spcPct val="100000"/>
              </a:lnSpc>
              <a:spcBef>
                <a:spcPts val="320"/>
              </a:spcBef>
              <a:spcAft>
                <a:spcPts val="0"/>
              </a:spcAft>
              <a:buClr>
                <a:schemeClr val="dk1"/>
              </a:buClr>
              <a:buSzPts val="1600"/>
              <a:buChar char="•"/>
              <a:defRPr sz="1600"/>
            </a:lvl6pPr>
            <a:lvl7pPr indent="-330200" lvl="6" marL="3200400" rtl="0" algn="l">
              <a:lnSpc>
                <a:spcPct val="100000"/>
              </a:lnSpc>
              <a:spcBef>
                <a:spcPts val="320"/>
              </a:spcBef>
              <a:spcAft>
                <a:spcPts val="0"/>
              </a:spcAft>
              <a:buClr>
                <a:schemeClr val="dk1"/>
              </a:buClr>
              <a:buSzPts val="1600"/>
              <a:buChar char="•"/>
              <a:defRPr sz="1600"/>
            </a:lvl7pPr>
            <a:lvl8pPr indent="-330200" lvl="7" marL="3657600" rtl="0" algn="l">
              <a:lnSpc>
                <a:spcPct val="100000"/>
              </a:lnSpc>
              <a:spcBef>
                <a:spcPts val="320"/>
              </a:spcBef>
              <a:spcAft>
                <a:spcPts val="0"/>
              </a:spcAft>
              <a:buClr>
                <a:schemeClr val="dk1"/>
              </a:buClr>
              <a:buSzPts val="1600"/>
              <a:buChar char="•"/>
              <a:defRPr sz="1600"/>
            </a:lvl8pPr>
            <a:lvl9pPr indent="-330200" lvl="8" marL="4114800" rtl="0" algn="l">
              <a:lnSpc>
                <a:spcPct val="100000"/>
              </a:lnSpc>
              <a:spcBef>
                <a:spcPts val="320"/>
              </a:spcBef>
              <a:spcAft>
                <a:spcPts val="0"/>
              </a:spcAft>
              <a:buClr>
                <a:schemeClr val="dk1"/>
              </a:buClr>
              <a:buSzPts val="1600"/>
              <a:buChar char="•"/>
              <a:defRPr sz="1600"/>
            </a:lvl9pPr>
          </a:lstStyle>
          <a:p/>
        </p:txBody>
      </p:sp>
      <p:sp>
        <p:nvSpPr>
          <p:cNvPr id="121" name="Google Shape;121;p19"/>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2" name="Google Shape;122;p19"/>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3" name="Google Shape;123;p19"/>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6" name="Google Shape;126;p20"/>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7" name="Google Shape;127;p20"/>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8" name="Google Shape;128;p20"/>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29" name="Shape 129"/>
        <p:cNvGrpSpPr/>
        <p:nvPr/>
      </p:nvGrpSpPr>
      <p:grpSpPr>
        <a:xfrm>
          <a:off x="0" y="0"/>
          <a:ext cx="0" cy="0"/>
          <a:chOff x="0" y="0"/>
          <a:chExt cx="0" cy="0"/>
        </a:xfrm>
      </p:grpSpPr>
      <p:sp>
        <p:nvSpPr>
          <p:cNvPr id="130" name="Google Shape;130;p21"/>
          <p:cNvSpPr txBox="1"/>
          <p:nvPr>
            <p:ph type="title"/>
          </p:nvPr>
        </p:nvSpPr>
        <p:spPr>
          <a:xfrm>
            <a:off x="457200" y="273050"/>
            <a:ext cx="3008400" cy="1162200"/>
          </a:xfrm>
          <a:prstGeom prst="rect">
            <a:avLst/>
          </a:prstGeom>
          <a:noFill/>
          <a:ln>
            <a:noFill/>
          </a:ln>
        </p:spPr>
        <p:txBody>
          <a:bodyPr anchorCtr="0" anchor="b" bIns="45700" lIns="91425" spcFirstLastPara="1" rIns="91425" wrap="square" tIns="45700">
            <a:normAutofit/>
          </a:bodyPr>
          <a:lstStyle>
            <a:lvl1pPr lvl="0" rtl="0" algn="l">
              <a:lnSpc>
                <a:spcPct val="100000"/>
              </a:lnSpc>
              <a:spcBef>
                <a:spcPts val="0"/>
              </a:spcBef>
              <a:spcAft>
                <a:spcPts val="0"/>
              </a:spcAft>
              <a:buClr>
                <a:schemeClr val="dk1"/>
              </a:buClr>
              <a:buSzPts val="2000"/>
              <a:buFont typeface="Calibri"/>
              <a:buNone/>
              <a:defRPr b="1" sz="20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31" name="Google Shape;131;p21"/>
          <p:cNvSpPr txBox="1"/>
          <p:nvPr>
            <p:ph idx="1" type="body"/>
          </p:nvPr>
        </p:nvSpPr>
        <p:spPr>
          <a:xfrm>
            <a:off x="3575050" y="273050"/>
            <a:ext cx="5111700" cy="5853000"/>
          </a:xfrm>
          <a:prstGeom prst="rect">
            <a:avLst/>
          </a:prstGeom>
          <a:noFill/>
          <a:ln>
            <a:noFill/>
          </a:ln>
        </p:spPr>
        <p:txBody>
          <a:bodyPr anchorCtr="0" anchor="t" bIns="45700" lIns="91425" spcFirstLastPara="1" rIns="91425" wrap="square" tIns="45700">
            <a:normAutofit/>
          </a:bodyPr>
          <a:lstStyle>
            <a:lvl1pPr indent="-431800" lvl="0" marL="457200" rtl="0" algn="l">
              <a:lnSpc>
                <a:spcPct val="100000"/>
              </a:lnSpc>
              <a:spcBef>
                <a:spcPts val="640"/>
              </a:spcBef>
              <a:spcAft>
                <a:spcPts val="0"/>
              </a:spcAft>
              <a:buClr>
                <a:schemeClr val="dk1"/>
              </a:buClr>
              <a:buSzPts val="3200"/>
              <a:buChar char="•"/>
              <a:defRPr sz="3200"/>
            </a:lvl1pPr>
            <a:lvl2pPr indent="-406400" lvl="1" marL="914400" rtl="0" algn="l">
              <a:lnSpc>
                <a:spcPct val="100000"/>
              </a:lnSpc>
              <a:spcBef>
                <a:spcPts val="560"/>
              </a:spcBef>
              <a:spcAft>
                <a:spcPts val="0"/>
              </a:spcAft>
              <a:buClr>
                <a:schemeClr val="dk1"/>
              </a:buClr>
              <a:buSzPts val="2800"/>
              <a:buChar char="–"/>
              <a:defRPr sz="2800"/>
            </a:lvl2pPr>
            <a:lvl3pPr indent="-381000" lvl="2" marL="1371600" rtl="0" algn="l">
              <a:lnSpc>
                <a:spcPct val="100000"/>
              </a:lnSpc>
              <a:spcBef>
                <a:spcPts val="480"/>
              </a:spcBef>
              <a:spcAft>
                <a:spcPts val="0"/>
              </a:spcAft>
              <a:buClr>
                <a:schemeClr val="dk1"/>
              </a:buClr>
              <a:buSzPts val="2400"/>
              <a:buChar char="•"/>
              <a:defRPr sz="2400"/>
            </a:lvl3pPr>
            <a:lvl4pPr indent="-355600" lvl="3" marL="1828800" rtl="0" algn="l">
              <a:lnSpc>
                <a:spcPct val="100000"/>
              </a:lnSpc>
              <a:spcBef>
                <a:spcPts val="400"/>
              </a:spcBef>
              <a:spcAft>
                <a:spcPts val="0"/>
              </a:spcAft>
              <a:buClr>
                <a:schemeClr val="dk1"/>
              </a:buClr>
              <a:buSzPts val="2000"/>
              <a:buChar char="–"/>
              <a:defRPr sz="2000"/>
            </a:lvl4pPr>
            <a:lvl5pPr indent="-355600" lvl="4" marL="2286000" rtl="0" algn="l">
              <a:lnSpc>
                <a:spcPct val="100000"/>
              </a:lnSpc>
              <a:spcBef>
                <a:spcPts val="400"/>
              </a:spcBef>
              <a:spcAft>
                <a:spcPts val="0"/>
              </a:spcAft>
              <a:buClr>
                <a:schemeClr val="dk1"/>
              </a:buClr>
              <a:buSzPts val="2000"/>
              <a:buChar char="»"/>
              <a:defRPr sz="2000"/>
            </a:lvl5pPr>
            <a:lvl6pPr indent="-355600" lvl="5" marL="2743200" rtl="0" algn="l">
              <a:lnSpc>
                <a:spcPct val="100000"/>
              </a:lnSpc>
              <a:spcBef>
                <a:spcPts val="400"/>
              </a:spcBef>
              <a:spcAft>
                <a:spcPts val="0"/>
              </a:spcAft>
              <a:buClr>
                <a:schemeClr val="dk1"/>
              </a:buClr>
              <a:buSzPts val="2000"/>
              <a:buChar char="•"/>
              <a:defRPr sz="2000"/>
            </a:lvl6pPr>
            <a:lvl7pPr indent="-355600" lvl="6" marL="3200400" rtl="0" algn="l">
              <a:lnSpc>
                <a:spcPct val="100000"/>
              </a:lnSpc>
              <a:spcBef>
                <a:spcPts val="400"/>
              </a:spcBef>
              <a:spcAft>
                <a:spcPts val="0"/>
              </a:spcAft>
              <a:buClr>
                <a:schemeClr val="dk1"/>
              </a:buClr>
              <a:buSzPts val="2000"/>
              <a:buChar char="•"/>
              <a:defRPr sz="2000"/>
            </a:lvl7pPr>
            <a:lvl8pPr indent="-355600" lvl="7" marL="3657600" rtl="0" algn="l">
              <a:lnSpc>
                <a:spcPct val="100000"/>
              </a:lnSpc>
              <a:spcBef>
                <a:spcPts val="400"/>
              </a:spcBef>
              <a:spcAft>
                <a:spcPts val="0"/>
              </a:spcAft>
              <a:buClr>
                <a:schemeClr val="dk1"/>
              </a:buClr>
              <a:buSzPts val="2000"/>
              <a:buChar char="•"/>
              <a:defRPr sz="2000"/>
            </a:lvl8pPr>
            <a:lvl9pPr indent="-355600" lvl="8" marL="4114800" rtl="0" algn="l">
              <a:lnSpc>
                <a:spcPct val="100000"/>
              </a:lnSpc>
              <a:spcBef>
                <a:spcPts val="400"/>
              </a:spcBef>
              <a:spcAft>
                <a:spcPts val="0"/>
              </a:spcAft>
              <a:buClr>
                <a:schemeClr val="dk1"/>
              </a:buClr>
              <a:buSzPts val="2000"/>
              <a:buChar char="•"/>
              <a:defRPr sz="2000"/>
            </a:lvl9pPr>
          </a:lstStyle>
          <a:p/>
        </p:txBody>
      </p:sp>
      <p:sp>
        <p:nvSpPr>
          <p:cNvPr id="132" name="Google Shape;132;p21"/>
          <p:cNvSpPr txBox="1"/>
          <p:nvPr>
            <p:ph idx="2" type="body"/>
          </p:nvPr>
        </p:nvSpPr>
        <p:spPr>
          <a:xfrm>
            <a:off x="457200" y="1435100"/>
            <a:ext cx="3008400" cy="4691100"/>
          </a:xfrm>
          <a:prstGeom prst="rect">
            <a:avLst/>
          </a:prstGeom>
          <a:noFill/>
          <a:ln>
            <a:noFill/>
          </a:ln>
        </p:spPr>
        <p:txBody>
          <a:bodyPr anchorCtr="0" anchor="t" bIns="45700" lIns="91425" spcFirstLastPara="1" rIns="91425" wrap="square" tIns="45700">
            <a:normAutofit/>
          </a:bodyPr>
          <a:lstStyle>
            <a:lvl1pPr indent="-228600" lvl="0" marL="457200" rtl="0" algn="l">
              <a:lnSpc>
                <a:spcPct val="100000"/>
              </a:lnSpc>
              <a:spcBef>
                <a:spcPts val="280"/>
              </a:spcBef>
              <a:spcAft>
                <a:spcPts val="0"/>
              </a:spcAft>
              <a:buClr>
                <a:schemeClr val="dk1"/>
              </a:buClr>
              <a:buSzPts val="1400"/>
              <a:buNone/>
              <a:defRPr sz="1400"/>
            </a:lvl1pPr>
            <a:lvl2pPr indent="-228600" lvl="1" marL="914400" rtl="0" algn="l">
              <a:lnSpc>
                <a:spcPct val="100000"/>
              </a:lnSpc>
              <a:spcBef>
                <a:spcPts val="240"/>
              </a:spcBef>
              <a:spcAft>
                <a:spcPts val="0"/>
              </a:spcAft>
              <a:buClr>
                <a:schemeClr val="dk1"/>
              </a:buClr>
              <a:buSzPts val="1200"/>
              <a:buNone/>
              <a:defRPr sz="1200"/>
            </a:lvl2pPr>
            <a:lvl3pPr indent="-228600" lvl="2" marL="1371600" rtl="0" algn="l">
              <a:lnSpc>
                <a:spcPct val="100000"/>
              </a:lnSpc>
              <a:spcBef>
                <a:spcPts val="200"/>
              </a:spcBef>
              <a:spcAft>
                <a:spcPts val="0"/>
              </a:spcAft>
              <a:buClr>
                <a:schemeClr val="dk1"/>
              </a:buClr>
              <a:buSzPts val="1000"/>
              <a:buNone/>
              <a:defRPr sz="1000"/>
            </a:lvl3pPr>
            <a:lvl4pPr indent="-228600" lvl="3" marL="1828800" rtl="0" algn="l">
              <a:lnSpc>
                <a:spcPct val="100000"/>
              </a:lnSpc>
              <a:spcBef>
                <a:spcPts val="180"/>
              </a:spcBef>
              <a:spcAft>
                <a:spcPts val="0"/>
              </a:spcAft>
              <a:buClr>
                <a:schemeClr val="dk1"/>
              </a:buClr>
              <a:buSzPts val="900"/>
              <a:buNone/>
              <a:defRPr sz="900"/>
            </a:lvl4pPr>
            <a:lvl5pPr indent="-228600" lvl="4" marL="2286000" rtl="0" algn="l">
              <a:lnSpc>
                <a:spcPct val="100000"/>
              </a:lnSpc>
              <a:spcBef>
                <a:spcPts val="180"/>
              </a:spcBef>
              <a:spcAft>
                <a:spcPts val="0"/>
              </a:spcAft>
              <a:buClr>
                <a:schemeClr val="dk1"/>
              </a:buClr>
              <a:buSzPts val="900"/>
              <a:buNone/>
              <a:defRPr sz="900"/>
            </a:lvl5pPr>
            <a:lvl6pPr indent="-228600" lvl="5" marL="2743200" rtl="0" algn="l">
              <a:lnSpc>
                <a:spcPct val="100000"/>
              </a:lnSpc>
              <a:spcBef>
                <a:spcPts val="180"/>
              </a:spcBef>
              <a:spcAft>
                <a:spcPts val="0"/>
              </a:spcAft>
              <a:buClr>
                <a:schemeClr val="dk1"/>
              </a:buClr>
              <a:buSzPts val="900"/>
              <a:buNone/>
              <a:defRPr sz="900"/>
            </a:lvl6pPr>
            <a:lvl7pPr indent="-228600" lvl="6" marL="3200400" rtl="0" algn="l">
              <a:lnSpc>
                <a:spcPct val="100000"/>
              </a:lnSpc>
              <a:spcBef>
                <a:spcPts val="180"/>
              </a:spcBef>
              <a:spcAft>
                <a:spcPts val="0"/>
              </a:spcAft>
              <a:buClr>
                <a:schemeClr val="dk1"/>
              </a:buClr>
              <a:buSzPts val="900"/>
              <a:buNone/>
              <a:defRPr sz="900"/>
            </a:lvl7pPr>
            <a:lvl8pPr indent="-228600" lvl="7" marL="3657600" rtl="0" algn="l">
              <a:lnSpc>
                <a:spcPct val="100000"/>
              </a:lnSpc>
              <a:spcBef>
                <a:spcPts val="180"/>
              </a:spcBef>
              <a:spcAft>
                <a:spcPts val="0"/>
              </a:spcAft>
              <a:buClr>
                <a:schemeClr val="dk1"/>
              </a:buClr>
              <a:buSzPts val="900"/>
              <a:buNone/>
              <a:defRPr sz="900"/>
            </a:lvl8pPr>
            <a:lvl9pPr indent="-228600" lvl="8" marL="4114800" rtl="0" algn="l">
              <a:lnSpc>
                <a:spcPct val="100000"/>
              </a:lnSpc>
              <a:spcBef>
                <a:spcPts val="180"/>
              </a:spcBef>
              <a:spcAft>
                <a:spcPts val="0"/>
              </a:spcAft>
              <a:buClr>
                <a:schemeClr val="dk1"/>
              </a:buClr>
              <a:buSzPts val="900"/>
              <a:buNone/>
              <a:defRPr sz="900"/>
            </a:lvl9pPr>
          </a:lstStyle>
          <a:p/>
        </p:txBody>
      </p:sp>
      <p:sp>
        <p:nvSpPr>
          <p:cNvPr id="133" name="Google Shape;133;p21"/>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34" name="Google Shape;134;p21"/>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35" name="Google Shape;135;p2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36" name="Shape 136"/>
        <p:cNvGrpSpPr/>
        <p:nvPr/>
      </p:nvGrpSpPr>
      <p:grpSpPr>
        <a:xfrm>
          <a:off x="0" y="0"/>
          <a:ext cx="0" cy="0"/>
          <a:chOff x="0" y="0"/>
          <a:chExt cx="0" cy="0"/>
        </a:xfrm>
      </p:grpSpPr>
      <p:sp>
        <p:nvSpPr>
          <p:cNvPr id="137" name="Google Shape;137;p22"/>
          <p:cNvSpPr txBox="1"/>
          <p:nvPr>
            <p:ph type="title"/>
          </p:nvPr>
        </p:nvSpPr>
        <p:spPr>
          <a:xfrm>
            <a:off x="1792288" y="4800600"/>
            <a:ext cx="5486400" cy="566700"/>
          </a:xfrm>
          <a:prstGeom prst="rect">
            <a:avLst/>
          </a:prstGeom>
          <a:noFill/>
          <a:ln>
            <a:noFill/>
          </a:ln>
        </p:spPr>
        <p:txBody>
          <a:bodyPr anchorCtr="0" anchor="b" bIns="45700" lIns="91425" spcFirstLastPara="1" rIns="91425" wrap="square" tIns="45700">
            <a:normAutofit/>
          </a:bodyPr>
          <a:lstStyle>
            <a:lvl1pPr lvl="0" rtl="0" algn="l">
              <a:lnSpc>
                <a:spcPct val="100000"/>
              </a:lnSpc>
              <a:spcBef>
                <a:spcPts val="0"/>
              </a:spcBef>
              <a:spcAft>
                <a:spcPts val="0"/>
              </a:spcAft>
              <a:buClr>
                <a:schemeClr val="dk1"/>
              </a:buClr>
              <a:buSzPts val="2000"/>
              <a:buFont typeface="Calibri"/>
              <a:buNone/>
              <a:defRPr b="1" sz="2000"/>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38" name="Google Shape;138;p22"/>
          <p:cNvSpPr/>
          <p:nvPr>
            <p:ph idx="2" type="pic"/>
          </p:nvPr>
        </p:nvSpPr>
        <p:spPr>
          <a:xfrm>
            <a:off x="1792288" y="612775"/>
            <a:ext cx="5486400" cy="4114800"/>
          </a:xfrm>
          <a:prstGeom prst="rect">
            <a:avLst/>
          </a:prstGeom>
          <a:noFill/>
          <a:ln>
            <a:noFill/>
          </a:ln>
        </p:spPr>
      </p:sp>
      <p:sp>
        <p:nvSpPr>
          <p:cNvPr id="139" name="Google Shape;139;p22"/>
          <p:cNvSpPr txBox="1"/>
          <p:nvPr>
            <p:ph idx="1" type="body"/>
          </p:nvPr>
        </p:nvSpPr>
        <p:spPr>
          <a:xfrm>
            <a:off x="1792288" y="5367338"/>
            <a:ext cx="5486400" cy="804900"/>
          </a:xfrm>
          <a:prstGeom prst="rect">
            <a:avLst/>
          </a:prstGeom>
          <a:noFill/>
          <a:ln>
            <a:noFill/>
          </a:ln>
        </p:spPr>
        <p:txBody>
          <a:bodyPr anchorCtr="0" anchor="t" bIns="45700" lIns="91425" spcFirstLastPara="1" rIns="91425" wrap="square" tIns="45700">
            <a:normAutofit/>
          </a:bodyPr>
          <a:lstStyle>
            <a:lvl1pPr indent="-228600" lvl="0" marL="457200" rtl="0" algn="l">
              <a:lnSpc>
                <a:spcPct val="100000"/>
              </a:lnSpc>
              <a:spcBef>
                <a:spcPts val="280"/>
              </a:spcBef>
              <a:spcAft>
                <a:spcPts val="0"/>
              </a:spcAft>
              <a:buClr>
                <a:schemeClr val="dk1"/>
              </a:buClr>
              <a:buSzPts val="1400"/>
              <a:buNone/>
              <a:defRPr sz="1400"/>
            </a:lvl1pPr>
            <a:lvl2pPr indent="-228600" lvl="1" marL="914400" rtl="0" algn="l">
              <a:lnSpc>
                <a:spcPct val="100000"/>
              </a:lnSpc>
              <a:spcBef>
                <a:spcPts val="240"/>
              </a:spcBef>
              <a:spcAft>
                <a:spcPts val="0"/>
              </a:spcAft>
              <a:buClr>
                <a:schemeClr val="dk1"/>
              </a:buClr>
              <a:buSzPts val="1200"/>
              <a:buNone/>
              <a:defRPr sz="1200"/>
            </a:lvl2pPr>
            <a:lvl3pPr indent="-228600" lvl="2" marL="1371600" rtl="0" algn="l">
              <a:lnSpc>
                <a:spcPct val="100000"/>
              </a:lnSpc>
              <a:spcBef>
                <a:spcPts val="200"/>
              </a:spcBef>
              <a:spcAft>
                <a:spcPts val="0"/>
              </a:spcAft>
              <a:buClr>
                <a:schemeClr val="dk1"/>
              </a:buClr>
              <a:buSzPts val="1000"/>
              <a:buNone/>
              <a:defRPr sz="1000"/>
            </a:lvl3pPr>
            <a:lvl4pPr indent="-228600" lvl="3" marL="1828800" rtl="0" algn="l">
              <a:lnSpc>
                <a:spcPct val="100000"/>
              </a:lnSpc>
              <a:spcBef>
                <a:spcPts val="180"/>
              </a:spcBef>
              <a:spcAft>
                <a:spcPts val="0"/>
              </a:spcAft>
              <a:buClr>
                <a:schemeClr val="dk1"/>
              </a:buClr>
              <a:buSzPts val="900"/>
              <a:buNone/>
              <a:defRPr sz="900"/>
            </a:lvl4pPr>
            <a:lvl5pPr indent="-228600" lvl="4" marL="2286000" rtl="0" algn="l">
              <a:lnSpc>
                <a:spcPct val="100000"/>
              </a:lnSpc>
              <a:spcBef>
                <a:spcPts val="180"/>
              </a:spcBef>
              <a:spcAft>
                <a:spcPts val="0"/>
              </a:spcAft>
              <a:buClr>
                <a:schemeClr val="dk1"/>
              </a:buClr>
              <a:buSzPts val="900"/>
              <a:buNone/>
              <a:defRPr sz="900"/>
            </a:lvl5pPr>
            <a:lvl6pPr indent="-228600" lvl="5" marL="2743200" rtl="0" algn="l">
              <a:lnSpc>
                <a:spcPct val="100000"/>
              </a:lnSpc>
              <a:spcBef>
                <a:spcPts val="180"/>
              </a:spcBef>
              <a:spcAft>
                <a:spcPts val="0"/>
              </a:spcAft>
              <a:buClr>
                <a:schemeClr val="dk1"/>
              </a:buClr>
              <a:buSzPts val="900"/>
              <a:buNone/>
              <a:defRPr sz="900"/>
            </a:lvl6pPr>
            <a:lvl7pPr indent="-228600" lvl="6" marL="3200400" rtl="0" algn="l">
              <a:lnSpc>
                <a:spcPct val="100000"/>
              </a:lnSpc>
              <a:spcBef>
                <a:spcPts val="180"/>
              </a:spcBef>
              <a:spcAft>
                <a:spcPts val="0"/>
              </a:spcAft>
              <a:buClr>
                <a:schemeClr val="dk1"/>
              </a:buClr>
              <a:buSzPts val="900"/>
              <a:buNone/>
              <a:defRPr sz="900"/>
            </a:lvl7pPr>
            <a:lvl8pPr indent="-228600" lvl="7" marL="3657600" rtl="0" algn="l">
              <a:lnSpc>
                <a:spcPct val="100000"/>
              </a:lnSpc>
              <a:spcBef>
                <a:spcPts val="180"/>
              </a:spcBef>
              <a:spcAft>
                <a:spcPts val="0"/>
              </a:spcAft>
              <a:buClr>
                <a:schemeClr val="dk1"/>
              </a:buClr>
              <a:buSzPts val="900"/>
              <a:buNone/>
              <a:defRPr sz="900"/>
            </a:lvl8pPr>
            <a:lvl9pPr indent="-228600" lvl="8" marL="4114800" rtl="0" algn="l">
              <a:lnSpc>
                <a:spcPct val="100000"/>
              </a:lnSpc>
              <a:spcBef>
                <a:spcPts val="180"/>
              </a:spcBef>
              <a:spcAft>
                <a:spcPts val="0"/>
              </a:spcAft>
              <a:buClr>
                <a:schemeClr val="dk1"/>
              </a:buClr>
              <a:buSzPts val="900"/>
              <a:buNone/>
              <a:defRPr sz="900"/>
            </a:lvl9pPr>
          </a:lstStyle>
          <a:p/>
        </p:txBody>
      </p:sp>
      <p:sp>
        <p:nvSpPr>
          <p:cNvPr id="140" name="Google Shape;140;p22"/>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41" name="Google Shape;141;p22"/>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42" name="Google Shape;142;p22"/>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3" name="Shape 143"/>
        <p:cNvGrpSpPr/>
        <p:nvPr/>
      </p:nvGrpSpPr>
      <p:grpSpPr>
        <a:xfrm>
          <a:off x="0" y="0"/>
          <a:ext cx="0" cy="0"/>
          <a:chOff x="0" y="0"/>
          <a:chExt cx="0" cy="0"/>
        </a:xfrm>
      </p:grpSpPr>
      <p:sp>
        <p:nvSpPr>
          <p:cNvPr id="144" name="Google Shape;144;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45" name="Google Shape;145;p23"/>
          <p:cNvSpPr txBox="1"/>
          <p:nvPr>
            <p:ph idx="1" type="body"/>
          </p:nvPr>
        </p:nvSpPr>
        <p:spPr>
          <a:xfrm rot="5400000">
            <a:off x="2308951" y="-251550"/>
            <a:ext cx="4526100" cy="8229600"/>
          </a:xfrm>
          <a:prstGeom prst="rect">
            <a:avLst/>
          </a:prstGeom>
          <a:noFill/>
          <a:ln>
            <a:noFill/>
          </a:ln>
        </p:spPr>
        <p:txBody>
          <a:bodyPr anchorCtr="0" anchor="t" bIns="45700" lIns="91425" spcFirstLastPara="1" rIns="91425" wrap="square" tIns="45700">
            <a:normAutofit/>
          </a:bodyPr>
          <a:lstStyle>
            <a:lvl1pPr indent="-342900" lvl="0" marL="457200" rtl="0" algn="l">
              <a:lnSpc>
                <a:spcPct val="100000"/>
              </a:lnSpc>
              <a:spcBef>
                <a:spcPts val="360"/>
              </a:spcBef>
              <a:spcAft>
                <a:spcPts val="0"/>
              </a:spcAft>
              <a:buClr>
                <a:schemeClr val="dk1"/>
              </a:buClr>
              <a:buSzPts val="1800"/>
              <a:buChar char="•"/>
              <a:defRPr/>
            </a:lvl1pPr>
            <a:lvl2pPr indent="-342900" lvl="1" marL="914400" rtl="0" algn="l">
              <a:lnSpc>
                <a:spcPct val="100000"/>
              </a:lnSpc>
              <a:spcBef>
                <a:spcPts val="360"/>
              </a:spcBef>
              <a:spcAft>
                <a:spcPts val="0"/>
              </a:spcAft>
              <a:buClr>
                <a:schemeClr val="dk1"/>
              </a:buClr>
              <a:buSzPts val="1800"/>
              <a:buChar char="–"/>
              <a:defRPr/>
            </a:lvl2pPr>
            <a:lvl3pPr indent="-342900" lvl="2" marL="1371600" rtl="0" algn="l">
              <a:lnSpc>
                <a:spcPct val="100000"/>
              </a:lnSpc>
              <a:spcBef>
                <a:spcPts val="360"/>
              </a:spcBef>
              <a:spcAft>
                <a:spcPts val="0"/>
              </a:spcAft>
              <a:buClr>
                <a:schemeClr val="dk1"/>
              </a:buClr>
              <a:buSzPts val="1800"/>
              <a:buChar char="•"/>
              <a:defRPr/>
            </a:lvl3pPr>
            <a:lvl4pPr indent="-342900" lvl="3" marL="1828800" rtl="0" algn="l">
              <a:lnSpc>
                <a:spcPct val="100000"/>
              </a:lnSpc>
              <a:spcBef>
                <a:spcPts val="360"/>
              </a:spcBef>
              <a:spcAft>
                <a:spcPts val="0"/>
              </a:spcAft>
              <a:buClr>
                <a:schemeClr val="dk1"/>
              </a:buClr>
              <a:buSzPts val="1800"/>
              <a:buChar char="–"/>
              <a:defRPr/>
            </a:lvl4pPr>
            <a:lvl5pPr indent="-342900" lvl="4" marL="2286000" rtl="0" algn="l">
              <a:lnSpc>
                <a:spcPct val="100000"/>
              </a:lnSpc>
              <a:spcBef>
                <a:spcPts val="360"/>
              </a:spcBef>
              <a:spcAft>
                <a:spcPts val="0"/>
              </a:spcAft>
              <a:buClr>
                <a:schemeClr val="dk1"/>
              </a:buClr>
              <a:buSzPts val="1800"/>
              <a:buChar char="»"/>
              <a:defRPr/>
            </a:lvl5pPr>
            <a:lvl6pPr indent="-342900" lvl="5" marL="2743200" rtl="0" algn="l">
              <a:lnSpc>
                <a:spcPct val="100000"/>
              </a:lnSpc>
              <a:spcBef>
                <a:spcPts val="360"/>
              </a:spcBef>
              <a:spcAft>
                <a:spcPts val="0"/>
              </a:spcAft>
              <a:buClr>
                <a:schemeClr val="dk1"/>
              </a:buClr>
              <a:buSzPts val="1800"/>
              <a:buChar char="•"/>
              <a:defRPr/>
            </a:lvl6pPr>
            <a:lvl7pPr indent="-342900" lvl="6" marL="3200400" rtl="0" algn="l">
              <a:lnSpc>
                <a:spcPct val="100000"/>
              </a:lnSpc>
              <a:spcBef>
                <a:spcPts val="360"/>
              </a:spcBef>
              <a:spcAft>
                <a:spcPts val="0"/>
              </a:spcAft>
              <a:buClr>
                <a:schemeClr val="dk1"/>
              </a:buClr>
              <a:buSzPts val="1800"/>
              <a:buChar char="•"/>
              <a:defRPr/>
            </a:lvl7pPr>
            <a:lvl8pPr indent="-342900" lvl="7" marL="3657600" rtl="0" algn="l">
              <a:lnSpc>
                <a:spcPct val="100000"/>
              </a:lnSpc>
              <a:spcBef>
                <a:spcPts val="360"/>
              </a:spcBef>
              <a:spcAft>
                <a:spcPts val="0"/>
              </a:spcAft>
              <a:buClr>
                <a:schemeClr val="dk1"/>
              </a:buClr>
              <a:buSzPts val="1800"/>
              <a:buChar char="•"/>
              <a:defRPr/>
            </a:lvl8pPr>
            <a:lvl9pPr indent="-342900" lvl="8" marL="4114800" rtl="0" algn="l">
              <a:lnSpc>
                <a:spcPct val="100000"/>
              </a:lnSpc>
              <a:spcBef>
                <a:spcPts val="360"/>
              </a:spcBef>
              <a:spcAft>
                <a:spcPts val="0"/>
              </a:spcAft>
              <a:buClr>
                <a:schemeClr val="dk1"/>
              </a:buClr>
              <a:buSzPts val="1800"/>
              <a:buChar char="•"/>
              <a:defRPr/>
            </a:lvl9pPr>
          </a:lstStyle>
          <a:p/>
        </p:txBody>
      </p:sp>
      <p:sp>
        <p:nvSpPr>
          <p:cNvPr id="146" name="Google Shape;146;p23"/>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47" name="Google Shape;147;p23"/>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48" name="Google Shape;148;p23"/>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49" name="Shape 149"/>
        <p:cNvGrpSpPr/>
        <p:nvPr/>
      </p:nvGrpSpPr>
      <p:grpSpPr>
        <a:xfrm>
          <a:off x="0" y="0"/>
          <a:ext cx="0" cy="0"/>
          <a:chOff x="0" y="0"/>
          <a:chExt cx="0" cy="0"/>
        </a:xfrm>
      </p:grpSpPr>
      <p:sp>
        <p:nvSpPr>
          <p:cNvPr id="150" name="Google Shape;150;p24"/>
          <p:cNvSpPr txBox="1"/>
          <p:nvPr>
            <p:ph type="title"/>
          </p:nvPr>
        </p:nvSpPr>
        <p:spPr>
          <a:xfrm rot="5400000">
            <a:off x="4732351" y="2171689"/>
            <a:ext cx="5851500" cy="2057400"/>
          </a:xfrm>
          <a:prstGeom prst="rect">
            <a:avLst/>
          </a:prstGeom>
          <a:noFill/>
          <a:ln>
            <a:noFill/>
          </a:ln>
        </p:spPr>
        <p:txBody>
          <a:bodyPr anchorCtr="0" anchor="ctr" bIns="45700" lIns="91425" spcFirstLastPara="1" rIns="91425" wrap="square" tIns="45700">
            <a:normAutofit/>
          </a:bodyPr>
          <a:lstStyle>
            <a:lvl1pPr lvl="0" rtl="0" algn="ctr">
              <a:lnSpc>
                <a:spcPct val="100000"/>
              </a:lnSpc>
              <a:spcBef>
                <a:spcPts val="0"/>
              </a:spcBef>
              <a:spcAft>
                <a:spcPts val="0"/>
              </a:spcAft>
              <a:buClr>
                <a:schemeClr val="dk1"/>
              </a:buClr>
              <a:buSzPts val="18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51" name="Google Shape;151;p24"/>
          <p:cNvSpPr txBox="1"/>
          <p:nvPr>
            <p:ph idx="1" type="body"/>
          </p:nvPr>
        </p:nvSpPr>
        <p:spPr>
          <a:xfrm rot="5400000">
            <a:off x="541350" y="190487"/>
            <a:ext cx="5851500" cy="6019800"/>
          </a:xfrm>
          <a:prstGeom prst="rect">
            <a:avLst/>
          </a:prstGeom>
          <a:noFill/>
          <a:ln>
            <a:noFill/>
          </a:ln>
        </p:spPr>
        <p:txBody>
          <a:bodyPr anchorCtr="0" anchor="t" bIns="45700" lIns="91425" spcFirstLastPara="1" rIns="91425" wrap="square" tIns="45700">
            <a:normAutofit/>
          </a:bodyPr>
          <a:lstStyle>
            <a:lvl1pPr indent="-342900" lvl="0" marL="457200" rtl="0" algn="l">
              <a:lnSpc>
                <a:spcPct val="100000"/>
              </a:lnSpc>
              <a:spcBef>
                <a:spcPts val="360"/>
              </a:spcBef>
              <a:spcAft>
                <a:spcPts val="0"/>
              </a:spcAft>
              <a:buClr>
                <a:schemeClr val="dk1"/>
              </a:buClr>
              <a:buSzPts val="1800"/>
              <a:buChar char="•"/>
              <a:defRPr/>
            </a:lvl1pPr>
            <a:lvl2pPr indent="-342900" lvl="1" marL="914400" rtl="0" algn="l">
              <a:lnSpc>
                <a:spcPct val="100000"/>
              </a:lnSpc>
              <a:spcBef>
                <a:spcPts val="360"/>
              </a:spcBef>
              <a:spcAft>
                <a:spcPts val="0"/>
              </a:spcAft>
              <a:buClr>
                <a:schemeClr val="dk1"/>
              </a:buClr>
              <a:buSzPts val="1800"/>
              <a:buChar char="–"/>
              <a:defRPr/>
            </a:lvl2pPr>
            <a:lvl3pPr indent="-342900" lvl="2" marL="1371600" rtl="0" algn="l">
              <a:lnSpc>
                <a:spcPct val="100000"/>
              </a:lnSpc>
              <a:spcBef>
                <a:spcPts val="360"/>
              </a:spcBef>
              <a:spcAft>
                <a:spcPts val="0"/>
              </a:spcAft>
              <a:buClr>
                <a:schemeClr val="dk1"/>
              </a:buClr>
              <a:buSzPts val="1800"/>
              <a:buChar char="•"/>
              <a:defRPr/>
            </a:lvl3pPr>
            <a:lvl4pPr indent="-342900" lvl="3" marL="1828800" rtl="0" algn="l">
              <a:lnSpc>
                <a:spcPct val="100000"/>
              </a:lnSpc>
              <a:spcBef>
                <a:spcPts val="360"/>
              </a:spcBef>
              <a:spcAft>
                <a:spcPts val="0"/>
              </a:spcAft>
              <a:buClr>
                <a:schemeClr val="dk1"/>
              </a:buClr>
              <a:buSzPts val="1800"/>
              <a:buChar char="–"/>
              <a:defRPr/>
            </a:lvl4pPr>
            <a:lvl5pPr indent="-342900" lvl="4" marL="2286000" rtl="0" algn="l">
              <a:lnSpc>
                <a:spcPct val="100000"/>
              </a:lnSpc>
              <a:spcBef>
                <a:spcPts val="360"/>
              </a:spcBef>
              <a:spcAft>
                <a:spcPts val="0"/>
              </a:spcAft>
              <a:buClr>
                <a:schemeClr val="dk1"/>
              </a:buClr>
              <a:buSzPts val="1800"/>
              <a:buChar char="»"/>
              <a:defRPr/>
            </a:lvl5pPr>
            <a:lvl6pPr indent="-342900" lvl="5" marL="2743200" rtl="0" algn="l">
              <a:lnSpc>
                <a:spcPct val="100000"/>
              </a:lnSpc>
              <a:spcBef>
                <a:spcPts val="360"/>
              </a:spcBef>
              <a:spcAft>
                <a:spcPts val="0"/>
              </a:spcAft>
              <a:buClr>
                <a:schemeClr val="dk1"/>
              </a:buClr>
              <a:buSzPts val="1800"/>
              <a:buChar char="•"/>
              <a:defRPr/>
            </a:lvl6pPr>
            <a:lvl7pPr indent="-342900" lvl="6" marL="3200400" rtl="0" algn="l">
              <a:lnSpc>
                <a:spcPct val="100000"/>
              </a:lnSpc>
              <a:spcBef>
                <a:spcPts val="360"/>
              </a:spcBef>
              <a:spcAft>
                <a:spcPts val="0"/>
              </a:spcAft>
              <a:buClr>
                <a:schemeClr val="dk1"/>
              </a:buClr>
              <a:buSzPts val="1800"/>
              <a:buChar char="•"/>
              <a:defRPr/>
            </a:lvl7pPr>
            <a:lvl8pPr indent="-342900" lvl="7" marL="3657600" rtl="0" algn="l">
              <a:lnSpc>
                <a:spcPct val="100000"/>
              </a:lnSpc>
              <a:spcBef>
                <a:spcPts val="360"/>
              </a:spcBef>
              <a:spcAft>
                <a:spcPts val="0"/>
              </a:spcAft>
              <a:buClr>
                <a:schemeClr val="dk1"/>
              </a:buClr>
              <a:buSzPts val="1800"/>
              <a:buChar char="•"/>
              <a:defRPr/>
            </a:lvl8pPr>
            <a:lvl9pPr indent="-342900" lvl="8" marL="4114800" rtl="0" algn="l">
              <a:lnSpc>
                <a:spcPct val="100000"/>
              </a:lnSpc>
              <a:spcBef>
                <a:spcPts val="360"/>
              </a:spcBef>
              <a:spcAft>
                <a:spcPts val="0"/>
              </a:spcAft>
              <a:buClr>
                <a:schemeClr val="dk1"/>
              </a:buClr>
              <a:buSzPts val="1800"/>
              <a:buChar char="•"/>
              <a:defRPr/>
            </a:lvl9pPr>
          </a:lstStyle>
          <a:p/>
        </p:txBody>
      </p:sp>
      <p:sp>
        <p:nvSpPr>
          <p:cNvPr id="152" name="Google Shape;152;p24"/>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53" name="Google Shape;153;p24"/>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54" name="Google Shape;154;p24"/>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0" name="Shape 80"/>
        <p:cNvGrpSpPr/>
        <p:nvPr/>
      </p:nvGrpSpPr>
      <p:grpSpPr>
        <a:xfrm>
          <a:off x="0" y="0"/>
          <a:ext cx="0" cy="0"/>
          <a:chOff x="0" y="0"/>
          <a:chExt cx="0" cy="0"/>
        </a:xfrm>
      </p:grpSpPr>
      <p:sp>
        <p:nvSpPr>
          <p:cNvPr id="81" name="Google Shape;81;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2" name="Google Shape;82;p13"/>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3" name="Google Shape;83;p13"/>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4" name="Google Shape;84;p13"/>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5" name="Google Shape;85;p13"/>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58" name="Shape 158"/>
        <p:cNvGrpSpPr/>
        <p:nvPr/>
      </p:nvGrpSpPr>
      <p:grpSpPr>
        <a:xfrm>
          <a:off x="0" y="0"/>
          <a:ext cx="0" cy="0"/>
          <a:chOff x="0" y="0"/>
          <a:chExt cx="0" cy="0"/>
        </a:xfrm>
      </p:grpSpPr>
      <p:sp>
        <p:nvSpPr>
          <p:cNvPr id="159" name="Google Shape;159;p25"/>
          <p:cNvSpPr txBox="1"/>
          <p:nvPr/>
        </p:nvSpPr>
        <p:spPr>
          <a:xfrm>
            <a:off x="184425" y="3428997"/>
            <a:ext cx="18468600" cy="59415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13000"/>
              <a:buFont typeface="Arial"/>
              <a:buNone/>
            </a:pPr>
            <a:r>
              <a:rPr b="1" i="0" lang="en-US" sz="13000" u="none" cap="none" strike="noStrike">
                <a:solidFill>
                  <a:schemeClr val="lt1"/>
                </a:solidFill>
                <a:latin typeface="Josefin Sans"/>
                <a:ea typeface="Josefin Sans"/>
                <a:cs typeface="Josefin Sans"/>
                <a:sym typeface="Josefin Sans"/>
              </a:rPr>
              <a:t>NASPAA ACCREDITATION</a:t>
            </a:r>
            <a:endParaRPr b="1" i="0" sz="13000" u="none" cap="none" strike="noStrike">
              <a:solidFill>
                <a:schemeClr val="lt1"/>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3000"/>
              <a:buFont typeface="Arial"/>
              <a:buNone/>
            </a:pPr>
            <a:r>
              <a:t/>
            </a:r>
            <a:endParaRPr b="1" i="0" sz="900" u="none" cap="none" strike="noStrike">
              <a:solidFill>
                <a:schemeClr val="lt1"/>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3000"/>
              <a:buFont typeface="Arial"/>
              <a:buNone/>
            </a:pPr>
            <a:r>
              <a:t/>
            </a:r>
            <a:endParaRPr b="1" i="0" sz="900" u="none" cap="none" strike="noStrike">
              <a:solidFill>
                <a:schemeClr val="lt1"/>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3000"/>
              <a:buFont typeface="Arial"/>
              <a:buNone/>
            </a:pPr>
            <a:r>
              <a:t/>
            </a:r>
            <a:endParaRPr b="1" i="0" sz="900" u="none" cap="none" strike="noStrike">
              <a:solidFill>
                <a:schemeClr val="lt1"/>
              </a:solidFill>
              <a:latin typeface="Josefin Sans"/>
              <a:ea typeface="Josefin Sans"/>
              <a:cs typeface="Josefin Sans"/>
              <a:sym typeface="Josefin Sans"/>
            </a:endParaRPr>
          </a:p>
          <a:p>
            <a:pPr indent="0" lvl="0" marL="0" marR="0" rtl="0" algn="l">
              <a:lnSpc>
                <a:spcPct val="100000"/>
              </a:lnSpc>
              <a:spcBef>
                <a:spcPts val="0"/>
              </a:spcBef>
              <a:spcAft>
                <a:spcPts val="0"/>
              </a:spcAft>
              <a:buClr>
                <a:srgbClr val="000000"/>
              </a:buClr>
              <a:buSzPts val="13000"/>
              <a:buFont typeface="Arial"/>
              <a:buNone/>
            </a:pPr>
            <a:r>
              <a:t/>
            </a:r>
            <a:endParaRPr b="1" i="0" sz="900" u="none" cap="none" strike="noStrike">
              <a:solidFill>
                <a:schemeClr val="lt1"/>
              </a:solidFill>
              <a:latin typeface="Josefin Sans"/>
              <a:ea typeface="Josefin Sans"/>
              <a:cs typeface="Josefin Sans"/>
              <a:sym typeface="Josefin Sans"/>
            </a:endParaRPr>
          </a:p>
          <a:p>
            <a:pPr indent="0" lvl="0" marL="0" marR="0" rtl="0" algn="l">
              <a:lnSpc>
                <a:spcPct val="100000"/>
              </a:lnSpc>
              <a:spcBef>
                <a:spcPts val="0"/>
              </a:spcBef>
              <a:spcAft>
                <a:spcPts val="0"/>
              </a:spcAft>
              <a:buClr>
                <a:schemeClr val="dk1"/>
              </a:buClr>
              <a:buSzPts val="13000"/>
              <a:buFont typeface="Arial"/>
              <a:buNone/>
            </a:pPr>
            <a:r>
              <a:t/>
            </a:r>
            <a:endParaRPr b="1" i="0" sz="900" u="none" cap="none" strike="noStrike">
              <a:solidFill>
                <a:schemeClr val="lt1"/>
              </a:solidFill>
              <a:latin typeface="Josefin Sans"/>
              <a:ea typeface="Josefin Sans"/>
              <a:cs typeface="Josefin Sans"/>
              <a:sym typeface="Josefin Sans"/>
            </a:endParaRPr>
          </a:p>
          <a:p>
            <a:pPr indent="0" lvl="0" marL="0" marR="0" rtl="0" algn="l">
              <a:lnSpc>
                <a:spcPct val="90000"/>
              </a:lnSpc>
              <a:spcBef>
                <a:spcPts val="0"/>
              </a:spcBef>
              <a:spcAft>
                <a:spcPts val="0"/>
              </a:spcAft>
              <a:buClr>
                <a:schemeClr val="dk1"/>
              </a:buClr>
              <a:buSzPts val="2400"/>
              <a:buFont typeface="Arial"/>
              <a:buNone/>
            </a:pPr>
            <a:r>
              <a:rPr b="1" i="0" lang="en-US" sz="4500" u="none" cap="none" strike="noStrike">
                <a:solidFill>
                  <a:schemeClr val="lt1"/>
                </a:solidFill>
                <a:latin typeface="Josefin Sans"/>
                <a:ea typeface="Josefin Sans"/>
                <a:cs typeface="Josefin Sans"/>
                <a:sym typeface="Josefin Sans"/>
              </a:rPr>
              <a:t>Standard </a:t>
            </a:r>
            <a:r>
              <a:rPr b="1" lang="en-US" sz="4500">
                <a:solidFill>
                  <a:schemeClr val="lt1"/>
                </a:solidFill>
                <a:latin typeface="Josefin Sans"/>
                <a:ea typeface="Josefin Sans"/>
                <a:cs typeface="Josefin Sans"/>
                <a:sym typeface="Josefin Sans"/>
              </a:rPr>
              <a:t>4</a:t>
            </a:r>
            <a:r>
              <a:rPr b="1" i="0" lang="en-US" sz="4500" u="none" cap="none" strike="noStrike">
                <a:solidFill>
                  <a:schemeClr val="lt1"/>
                </a:solidFill>
                <a:latin typeface="Josefin Sans"/>
                <a:ea typeface="Josefin Sans"/>
                <a:cs typeface="Josefin Sans"/>
                <a:sym typeface="Josefin Sans"/>
              </a:rPr>
              <a:t>: Matching operations with mission: </a:t>
            </a:r>
            <a:endParaRPr b="1" i="0" sz="4500" u="none" cap="none" strike="noStrike">
              <a:solidFill>
                <a:schemeClr val="lt1"/>
              </a:solidFill>
              <a:latin typeface="Josefin Sans"/>
              <a:ea typeface="Josefin Sans"/>
              <a:cs typeface="Josefin Sans"/>
              <a:sym typeface="Josefin Sans"/>
            </a:endParaRPr>
          </a:p>
          <a:p>
            <a:pPr indent="0" lvl="0" marL="0" marR="0" rtl="0" algn="l">
              <a:lnSpc>
                <a:spcPct val="90000"/>
              </a:lnSpc>
              <a:spcBef>
                <a:spcPts val="0"/>
              </a:spcBef>
              <a:spcAft>
                <a:spcPts val="0"/>
              </a:spcAft>
              <a:buClr>
                <a:schemeClr val="dk1"/>
              </a:buClr>
              <a:buSzPts val="2400"/>
              <a:buFont typeface="Arial"/>
              <a:buNone/>
            </a:pPr>
            <a:r>
              <a:rPr b="1" i="0" lang="en-US" sz="4500" u="none" cap="none" strike="noStrike">
                <a:solidFill>
                  <a:schemeClr val="lt1"/>
                </a:solidFill>
                <a:latin typeface="Josefin Sans"/>
                <a:ea typeface="Josefin Sans"/>
                <a:cs typeface="Josefin Sans"/>
                <a:sym typeface="Josefin Sans"/>
              </a:rPr>
              <a:t>Serving Students</a:t>
            </a:r>
            <a:endParaRPr b="1" i="0" sz="17937" u="none" cap="none" strike="noStrike">
              <a:solidFill>
                <a:srgbClr val="FFFFFF"/>
              </a:solidFill>
              <a:latin typeface="Josefin Sans"/>
              <a:ea typeface="Josefin Sans"/>
              <a:cs typeface="Josefin Sans"/>
              <a:sym typeface="Josefin Sans"/>
            </a:endParaRPr>
          </a:p>
        </p:txBody>
      </p:sp>
      <p:pic>
        <p:nvPicPr>
          <p:cNvPr id="160" name="Google Shape;160;p25"/>
          <p:cNvPicPr preferRelativeResize="0"/>
          <p:nvPr/>
        </p:nvPicPr>
        <p:blipFill rotWithShape="1">
          <a:blip r:embed="rId3">
            <a:alphaModFix/>
          </a:blip>
          <a:srcRect b="0" l="0" r="0" t="0"/>
          <a:stretch/>
        </p:blipFill>
        <p:spPr>
          <a:xfrm>
            <a:off x="0" y="-785800"/>
            <a:ext cx="18288000" cy="421480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64" name="Shape 164"/>
        <p:cNvGrpSpPr/>
        <p:nvPr/>
      </p:nvGrpSpPr>
      <p:grpSpPr>
        <a:xfrm>
          <a:off x="0" y="0"/>
          <a:ext cx="0" cy="0"/>
          <a:chOff x="0" y="0"/>
          <a:chExt cx="0" cy="0"/>
        </a:xfrm>
      </p:grpSpPr>
      <p:sp>
        <p:nvSpPr>
          <p:cNvPr id="165" name="Google Shape;165;p26"/>
          <p:cNvSpPr txBox="1"/>
          <p:nvPr/>
        </p:nvSpPr>
        <p:spPr>
          <a:xfrm>
            <a:off x="2171659" y="611675"/>
            <a:ext cx="13944600" cy="2065200"/>
          </a:xfrm>
          <a:prstGeom prst="rect">
            <a:avLst/>
          </a:prstGeom>
          <a:noFill/>
          <a:ln>
            <a:noFill/>
          </a:ln>
        </p:spPr>
        <p:txBody>
          <a:bodyPr anchorCtr="0" anchor="t" bIns="0" lIns="0" spcFirstLastPara="1" rIns="0" wrap="square" tIns="0">
            <a:spAutoFit/>
          </a:bodyPr>
          <a:lstStyle/>
          <a:p>
            <a:pPr indent="0" lvl="0" marL="0" marR="0" rtl="0" algn="ctr">
              <a:lnSpc>
                <a:spcPct val="120002"/>
              </a:lnSpc>
              <a:spcBef>
                <a:spcPts val="0"/>
              </a:spcBef>
              <a:spcAft>
                <a:spcPts val="0"/>
              </a:spcAft>
              <a:buNone/>
            </a:pPr>
            <a:r>
              <a:rPr lang="en-US" sz="6099">
                <a:solidFill>
                  <a:srgbClr val="FFFFFF"/>
                </a:solidFill>
                <a:latin typeface="Josefin Sans"/>
                <a:ea typeface="Josefin Sans"/>
                <a:cs typeface="Josefin Sans"/>
                <a:sym typeface="Josefin Sans"/>
              </a:rPr>
              <a:t>Matching operations with mission: Serving Students</a:t>
            </a:r>
            <a:endParaRPr sz="1600"/>
          </a:p>
        </p:txBody>
      </p:sp>
      <p:sp>
        <p:nvSpPr>
          <p:cNvPr id="166" name="Google Shape;166;p26"/>
          <p:cNvSpPr txBox="1"/>
          <p:nvPr/>
        </p:nvSpPr>
        <p:spPr>
          <a:xfrm>
            <a:off x="2982803" y="2333625"/>
            <a:ext cx="12322500" cy="215400"/>
          </a:xfrm>
          <a:prstGeom prst="rect">
            <a:avLst/>
          </a:prstGeom>
          <a:noFill/>
          <a:ln>
            <a:noFill/>
          </a:ln>
        </p:spPr>
        <p:txBody>
          <a:bodyPr anchorCtr="0" anchor="t" bIns="0" lIns="0" spcFirstLastPara="1" rIns="0" wrap="square" tIns="0">
            <a:spAutoFit/>
          </a:bodyPr>
          <a:lstStyle/>
          <a:p>
            <a:pPr indent="0" lvl="0" marL="0" marR="0" rtl="0" algn="ctr">
              <a:lnSpc>
                <a:spcPct val="130000"/>
              </a:lnSpc>
              <a:spcBef>
                <a:spcPts val="0"/>
              </a:spcBef>
              <a:spcAft>
                <a:spcPts val="0"/>
              </a:spcAft>
              <a:buNone/>
            </a:pPr>
            <a:r>
              <a:t/>
            </a:r>
            <a:endParaRPr/>
          </a:p>
        </p:txBody>
      </p:sp>
      <p:sp>
        <p:nvSpPr>
          <p:cNvPr id="167" name="Google Shape;167;p26"/>
          <p:cNvSpPr txBox="1"/>
          <p:nvPr/>
        </p:nvSpPr>
        <p:spPr>
          <a:xfrm>
            <a:off x="13351913" y="7273223"/>
            <a:ext cx="3538800" cy="2154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t/>
            </a:r>
            <a:endParaRPr/>
          </a:p>
        </p:txBody>
      </p:sp>
      <p:sp>
        <p:nvSpPr>
          <p:cNvPr id="168" name="Google Shape;168;p26"/>
          <p:cNvSpPr txBox="1"/>
          <p:nvPr/>
        </p:nvSpPr>
        <p:spPr>
          <a:xfrm>
            <a:off x="7374561" y="7273223"/>
            <a:ext cx="3538800" cy="2154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t/>
            </a:r>
            <a:endParaRPr/>
          </a:p>
        </p:txBody>
      </p:sp>
      <p:pic>
        <p:nvPicPr>
          <p:cNvPr id="169" name="Google Shape;169;p26"/>
          <p:cNvPicPr preferRelativeResize="0"/>
          <p:nvPr/>
        </p:nvPicPr>
        <p:blipFill>
          <a:blip r:embed="rId3">
            <a:alphaModFix/>
          </a:blip>
          <a:stretch>
            <a:fillRect/>
          </a:stretch>
        </p:blipFill>
        <p:spPr>
          <a:xfrm>
            <a:off x="152400" y="8873283"/>
            <a:ext cx="17983201" cy="1413718"/>
          </a:xfrm>
          <a:prstGeom prst="rect">
            <a:avLst/>
          </a:prstGeom>
          <a:noFill/>
          <a:ln>
            <a:noFill/>
          </a:ln>
        </p:spPr>
      </p:pic>
      <p:grpSp>
        <p:nvGrpSpPr>
          <p:cNvPr id="170" name="Google Shape;170;p26"/>
          <p:cNvGrpSpPr/>
          <p:nvPr/>
        </p:nvGrpSpPr>
        <p:grpSpPr>
          <a:xfrm>
            <a:off x="1695701" y="2896500"/>
            <a:ext cx="15195041" cy="5350432"/>
            <a:chOff x="0" y="2177"/>
            <a:chExt cx="10515599" cy="4347117"/>
          </a:xfrm>
        </p:grpSpPr>
        <p:sp>
          <p:nvSpPr>
            <p:cNvPr id="171" name="Google Shape;171;p26"/>
            <p:cNvSpPr/>
            <p:nvPr/>
          </p:nvSpPr>
          <p:spPr>
            <a:xfrm rot="5400000">
              <a:off x="6731699" y="-2839075"/>
              <a:ext cx="837900" cy="6729900"/>
            </a:xfrm>
            <a:prstGeom prst="round2SameRect">
              <a:avLst>
                <a:gd fmla="val 16667" name="adj1"/>
                <a:gd fmla="val 0" name="adj2"/>
              </a:avLst>
            </a:prstGeom>
            <a:solidFill>
              <a:srgbClr val="CFE2F3"/>
            </a:solidFill>
            <a:ln cap="flat" cmpd="sng" w="12700">
              <a:solidFill>
                <a:srgbClr val="CCD3EA">
                  <a:alpha val="89800"/>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26"/>
            <p:cNvSpPr txBox="1"/>
            <p:nvPr/>
          </p:nvSpPr>
          <p:spPr>
            <a:xfrm>
              <a:off x="3785615" y="147731"/>
              <a:ext cx="6689100" cy="756300"/>
            </a:xfrm>
            <a:prstGeom prst="rect">
              <a:avLst/>
            </a:prstGeom>
            <a:solidFill>
              <a:srgbClr val="CFE2F3"/>
            </a:solidFill>
            <a:ln>
              <a:noFill/>
            </a:ln>
          </p:spPr>
          <p:txBody>
            <a:bodyPr anchorCtr="0" anchor="ctr" bIns="26650" lIns="53325" spcFirstLastPara="1" rIns="53325" wrap="square" tIns="26650">
              <a:noAutofit/>
            </a:bodyPr>
            <a:lstStyle/>
            <a:p>
              <a:pPr indent="-133350" lvl="1" marL="114300" marR="0" rtl="0" algn="l">
                <a:lnSpc>
                  <a:spcPct val="90000"/>
                </a:lnSpc>
                <a:spcBef>
                  <a:spcPts val="0"/>
                </a:spcBef>
                <a:spcAft>
                  <a:spcPts val="0"/>
                </a:spcAft>
                <a:buClr>
                  <a:srgbClr val="000000"/>
                </a:buClr>
                <a:buSzPts val="1700"/>
                <a:buFont typeface="Josefin Sans"/>
                <a:buChar char="•"/>
              </a:pPr>
              <a:r>
                <a:rPr i="0" lang="en-US" sz="1700" u="none" cap="none" strike="noStrike">
                  <a:solidFill>
                    <a:srgbClr val="000000"/>
                  </a:solidFill>
                  <a:latin typeface="Josefin Sans"/>
                  <a:ea typeface="Josefin Sans"/>
                  <a:cs typeface="Josefin Sans"/>
                  <a:sym typeface="Josefin Sans"/>
                </a:rPr>
                <a:t>The program will have student recruitment practices appropriate for its mission</a:t>
              </a:r>
              <a:endParaRPr sz="1700">
                <a:latin typeface="Josefin Sans"/>
                <a:ea typeface="Josefin Sans"/>
                <a:cs typeface="Josefin Sans"/>
                <a:sym typeface="Josefin Sans"/>
              </a:endParaRPr>
            </a:p>
          </p:txBody>
        </p:sp>
        <p:sp>
          <p:nvSpPr>
            <p:cNvPr id="173" name="Google Shape;173;p26"/>
            <p:cNvSpPr/>
            <p:nvPr/>
          </p:nvSpPr>
          <p:spPr>
            <a:xfrm>
              <a:off x="0" y="2177"/>
              <a:ext cx="3785700" cy="1047600"/>
            </a:xfrm>
            <a:prstGeom prst="roundRect">
              <a:avLst>
                <a:gd fmla="val 16667" name="adj"/>
              </a:avLst>
            </a:prstGeom>
            <a:solidFill>
              <a:schemeClr val="lt1"/>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26"/>
            <p:cNvSpPr txBox="1"/>
            <p:nvPr/>
          </p:nvSpPr>
          <p:spPr>
            <a:xfrm>
              <a:off x="51133" y="44185"/>
              <a:ext cx="3683400" cy="9453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60950" lIns="121900" spcFirstLastPara="1" rIns="121900" wrap="square" tIns="60950">
              <a:noAutofit/>
            </a:bodyPr>
            <a:lstStyle/>
            <a:p>
              <a:pPr indent="0" lvl="0" marL="0" marR="0" rtl="0" algn="ctr">
                <a:lnSpc>
                  <a:spcPct val="90000"/>
                </a:lnSpc>
                <a:spcBef>
                  <a:spcPts val="0"/>
                </a:spcBef>
                <a:spcAft>
                  <a:spcPts val="0"/>
                </a:spcAft>
                <a:buClr>
                  <a:srgbClr val="FFFFFF"/>
                </a:buClr>
                <a:buSzPts val="3200"/>
                <a:buFont typeface="Calibri"/>
                <a:buNone/>
              </a:pPr>
              <a:r>
                <a:rPr i="0" lang="en-US" sz="3200" u="none" cap="none" strike="noStrike">
                  <a:solidFill>
                    <a:srgbClr val="023E8A"/>
                  </a:solidFill>
                  <a:latin typeface="Josefin Sans"/>
                  <a:ea typeface="Josefin Sans"/>
                  <a:cs typeface="Josefin Sans"/>
                  <a:sym typeface="Josefin Sans"/>
                </a:rPr>
                <a:t>Student Recruitment </a:t>
              </a:r>
              <a:endParaRPr>
                <a:solidFill>
                  <a:srgbClr val="023E8A"/>
                </a:solidFill>
                <a:latin typeface="Josefin Sans"/>
                <a:ea typeface="Josefin Sans"/>
                <a:cs typeface="Josefin Sans"/>
                <a:sym typeface="Josefin Sans"/>
              </a:endParaRPr>
            </a:p>
          </p:txBody>
        </p:sp>
        <p:sp>
          <p:nvSpPr>
            <p:cNvPr id="175" name="Google Shape;175;p26"/>
            <p:cNvSpPr/>
            <p:nvPr/>
          </p:nvSpPr>
          <p:spPr>
            <a:xfrm rot="5400000">
              <a:off x="6731699" y="-1739236"/>
              <a:ext cx="837900" cy="6729900"/>
            </a:xfrm>
            <a:prstGeom prst="round2SameRect">
              <a:avLst>
                <a:gd fmla="val 16667" name="adj1"/>
                <a:gd fmla="val 0" name="adj2"/>
              </a:avLst>
            </a:prstGeom>
            <a:solidFill>
              <a:srgbClr val="CFE2F3"/>
            </a:solidFill>
            <a:ln cap="flat" cmpd="sng" w="12700">
              <a:solidFill>
                <a:srgbClr val="CCD3EA">
                  <a:alpha val="89800"/>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26"/>
            <p:cNvSpPr txBox="1"/>
            <p:nvPr/>
          </p:nvSpPr>
          <p:spPr>
            <a:xfrm>
              <a:off x="3785615" y="1247683"/>
              <a:ext cx="6689100" cy="756300"/>
            </a:xfrm>
            <a:prstGeom prst="rect">
              <a:avLst/>
            </a:prstGeom>
            <a:solidFill>
              <a:srgbClr val="CFE2F3"/>
            </a:solidFill>
            <a:ln>
              <a:noFill/>
            </a:ln>
          </p:spPr>
          <p:txBody>
            <a:bodyPr anchorCtr="0" anchor="ctr" bIns="26650" lIns="53325" spcFirstLastPara="1" rIns="53325" wrap="square" tIns="26650">
              <a:noAutofit/>
            </a:bodyPr>
            <a:lstStyle/>
            <a:p>
              <a:pPr indent="-133350" lvl="1" marL="114300" marR="0" rtl="0" algn="l">
                <a:lnSpc>
                  <a:spcPct val="90000"/>
                </a:lnSpc>
                <a:spcBef>
                  <a:spcPts val="0"/>
                </a:spcBef>
                <a:spcAft>
                  <a:spcPts val="0"/>
                </a:spcAft>
                <a:buClr>
                  <a:srgbClr val="000000"/>
                </a:buClr>
                <a:buSzPts val="1700"/>
                <a:buFont typeface="Josefin Sans"/>
                <a:buChar char="•"/>
              </a:pPr>
              <a:r>
                <a:rPr i="0" lang="en-US" sz="1700" u="none" cap="none" strike="noStrike">
                  <a:solidFill>
                    <a:srgbClr val="000000"/>
                  </a:solidFill>
                  <a:latin typeface="Josefin Sans"/>
                  <a:ea typeface="Josefin Sans"/>
                  <a:cs typeface="Josefin Sans"/>
                  <a:sym typeface="Josefin Sans"/>
                </a:rPr>
                <a:t>The program will have and apply well-defined admission criteria appropriate for its mission</a:t>
              </a:r>
              <a:endParaRPr sz="1700">
                <a:latin typeface="Josefin Sans"/>
                <a:ea typeface="Josefin Sans"/>
                <a:cs typeface="Josefin Sans"/>
                <a:sym typeface="Josefin Sans"/>
              </a:endParaRPr>
            </a:p>
          </p:txBody>
        </p:sp>
        <p:sp>
          <p:nvSpPr>
            <p:cNvPr id="177" name="Google Shape;177;p26"/>
            <p:cNvSpPr/>
            <p:nvPr/>
          </p:nvSpPr>
          <p:spPr>
            <a:xfrm>
              <a:off x="0" y="1102016"/>
              <a:ext cx="3785700" cy="1047600"/>
            </a:xfrm>
            <a:prstGeom prst="roundRect">
              <a:avLst>
                <a:gd fmla="val 16667" name="adj"/>
              </a:avLst>
            </a:prstGeom>
            <a:solidFill>
              <a:schemeClr val="lt1"/>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6"/>
            <p:cNvSpPr txBox="1"/>
            <p:nvPr/>
          </p:nvSpPr>
          <p:spPr>
            <a:xfrm>
              <a:off x="51158" y="1153174"/>
              <a:ext cx="3683400" cy="945300"/>
            </a:xfrm>
            <a:prstGeom prst="rect">
              <a:avLst/>
            </a:prstGeom>
            <a:solidFill>
              <a:schemeClr val="lt1"/>
            </a:solidFill>
            <a:ln>
              <a:noFill/>
            </a:ln>
          </p:spPr>
          <p:txBody>
            <a:bodyPr anchorCtr="0" anchor="ctr" bIns="60950" lIns="121900" spcFirstLastPara="1" rIns="121900" wrap="square" tIns="60950">
              <a:noAutofit/>
            </a:bodyPr>
            <a:lstStyle/>
            <a:p>
              <a:pPr indent="0" lvl="0" marL="0" marR="0" rtl="0" algn="ctr">
                <a:lnSpc>
                  <a:spcPct val="90000"/>
                </a:lnSpc>
                <a:spcBef>
                  <a:spcPts val="0"/>
                </a:spcBef>
                <a:spcAft>
                  <a:spcPts val="0"/>
                </a:spcAft>
                <a:buClr>
                  <a:srgbClr val="FFFFFF"/>
                </a:buClr>
                <a:buSzPts val="3200"/>
                <a:buFont typeface="Calibri"/>
                <a:buNone/>
              </a:pPr>
              <a:r>
                <a:rPr i="0" lang="en-US" sz="3200" u="none" cap="none" strike="noStrike">
                  <a:solidFill>
                    <a:srgbClr val="023E8A"/>
                  </a:solidFill>
                  <a:latin typeface="Josefin Sans"/>
                  <a:ea typeface="Josefin Sans"/>
                  <a:cs typeface="Josefin Sans"/>
                  <a:sym typeface="Josefin Sans"/>
                </a:rPr>
                <a:t>Student Admission</a:t>
              </a:r>
              <a:endParaRPr>
                <a:solidFill>
                  <a:srgbClr val="023E8A"/>
                </a:solidFill>
                <a:latin typeface="Josefin Sans"/>
                <a:ea typeface="Josefin Sans"/>
                <a:cs typeface="Josefin Sans"/>
                <a:sym typeface="Josefin Sans"/>
              </a:endParaRPr>
            </a:p>
          </p:txBody>
        </p:sp>
        <p:sp>
          <p:nvSpPr>
            <p:cNvPr id="179" name="Google Shape;179;p26"/>
            <p:cNvSpPr/>
            <p:nvPr/>
          </p:nvSpPr>
          <p:spPr>
            <a:xfrm rot="5400000">
              <a:off x="6731699" y="-639397"/>
              <a:ext cx="837900" cy="6729900"/>
            </a:xfrm>
            <a:prstGeom prst="round2SameRect">
              <a:avLst>
                <a:gd fmla="val 16667" name="adj1"/>
                <a:gd fmla="val 0" name="adj2"/>
              </a:avLst>
            </a:prstGeom>
            <a:solidFill>
              <a:srgbClr val="CFE2F3"/>
            </a:solidFill>
            <a:ln cap="flat" cmpd="sng" w="12700">
              <a:solidFill>
                <a:srgbClr val="CCD3EA">
                  <a:alpha val="89800"/>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26"/>
            <p:cNvSpPr txBox="1"/>
            <p:nvPr/>
          </p:nvSpPr>
          <p:spPr>
            <a:xfrm>
              <a:off x="3785609" y="2347407"/>
              <a:ext cx="6689100" cy="756300"/>
            </a:xfrm>
            <a:prstGeom prst="rect">
              <a:avLst/>
            </a:prstGeom>
            <a:solidFill>
              <a:srgbClr val="CFE2F3"/>
            </a:solidFill>
            <a:ln>
              <a:noFill/>
            </a:ln>
          </p:spPr>
          <p:txBody>
            <a:bodyPr anchorCtr="0" anchor="ctr" bIns="26650" lIns="53325" spcFirstLastPara="1" rIns="53325" wrap="square" tIns="26650">
              <a:noAutofit/>
            </a:bodyPr>
            <a:lstStyle/>
            <a:p>
              <a:pPr indent="-133350" lvl="1" marL="114300" marR="0" rtl="0" algn="l">
                <a:lnSpc>
                  <a:spcPct val="90000"/>
                </a:lnSpc>
                <a:spcBef>
                  <a:spcPts val="0"/>
                </a:spcBef>
                <a:spcAft>
                  <a:spcPts val="0"/>
                </a:spcAft>
                <a:buClr>
                  <a:srgbClr val="000000"/>
                </a:buClr>
                <a:buSzPts val="1700"/>
                <a:buFont typeface="Josefin Sans"/>
                <a:buChar char="•"/>
              </a:pPr>
              <a:r>
                <a:rPr i="0" lang="en-US" sz="1700" u="none" cap="none" strike="noStrike">
                  <a:solidFill>
                    <a:srgbClr val="000000"/>
                  </a:solidFill>
                  <a:latin typeface="Josefin Sans"/>
                  <a:ea typeface="Josefin Sans"/>
                  <a:cs typeface="Josefin Sans"/>
                  <a:sym typeface="Josefin Sans"/>
                </a:rPr>
                <a:t>The program will ensure the availability of support services, such as curriculum advising, internship placement and supervision, career counseling, and job placement assistance to enable students to succeed or advance in careers in public service</a:t>
              </a:r>
              <a:endParaRPr sz="1700">
                <a:latin typeface="Josefin Sans"/>
                <a:ea typeface="Josefin Sans"/>
                <a:cs typeface="Josefin Sans"/>
                <a:sym typeface="Josefin Sans"/>
              </a:endParaRPr>
            </a:p>
          </p:txBody>
        </p:sp>
        <p:sp>
          <p:nvSpPr>
            <p:cNvPr id="181" name="Google Shape;181;p26"/>
            <p:cNvSpPr/>
            <p:nvPr/>
          </p:nvSpPr>
          <p:spPr>
            <a:xfrm>
              <a:off x="0" y="2201855"/>
              <a:ext cx="3785700" cy="1047600"/>
            </a:xfrm>
            <a:prstGeom prst="roundRect">
              <a:avLst>
                <a:gd fmla="val 16667" name="adj"/>
              </a:avLst>
            </a:prstGeom>
            <a:solidFill>
              <a:schemeClr val="lt1"/>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26"/>
            <p:cNvSpPr txBox="1"/>
            <p:nvPr/>
          </p:nvSpPr>
          <p:spPr>
            <a:xfrm>
              <a:off x="51158" y="2253001"/>
              <a:ext cx="3683400" cy="9453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60950" lIns="121900" spcFirstLastPara="1" rIns="121900" wrap="square" tIns="60950">
              <a:noAutofit/>
            </a:bodyPr>
            <a:lstStyle/>
            <a:p>
              <a:pPr indent="0" lvl="0" marL="0" marR="0" rtl="0" algn="ctr">
                <a:lnSpc>
                  <a:spcPct val="90000"/>
                </a:lnSpc>
                <a:spcBef>
                  <a:spcPts val="0"/>
                </a:spcBef>
                <a:spcAft>
                  <a:spcPts val="0"/>
                </a:spcAft>
                <a:buClr>
                  <a:srgbClr val="FFFFFF"/>
                </a:buClr>
                <a:buSzPts val="3200"/>
                <a:buFont typeface="Calibri"/>
                <a:buNone/>
              </a:pPr>
              <a:r>
                <a:rPr i="0" lang="en-US" sz="3200" u="none" cap="none" strike="noStrike">
                  <a:solidFill>
                    <a:srgbClr val="023E8A"/>
                  </a:solidFill>
                  <a:latin typeface="Josefin Sans"/>
                  <a:ea typeface="Josefin Sans"/>
                  <a:cs typeface="Josefin Sans"/>
                  <a:sym typeface="Josefin Sans"/>
                </a:rPr>
                <a:t>Support for Students</a:t>
              </a:r>
              <a:endParaRPr>
                <a:solidFill>
                  <a:srgbClr val="023E8A"/>
                </a:solidFill>
                <a:latin typeface="Josefin Sans"/>
                <a:ea typeface="Josefin Sans"/>
                <a:cs typeface="Josefin Sans"/>
                <a:sym typeface="Josefin Sans"/>
              </a:endParaRPr>
            </a:p>
          </p:txBody>
        </p:sp>
        <p:sp>
          <p:nvSpPr>
            <p:cNvPr id="183" name="Google Shape;183;p26"/>
            <p:cNvSpPr/>
            <p:nvPr/>
          </p:nvSpPr>
          <p:spPr>
            <a:xfrm rot="5400000">
              <a:off x="6731699" y="460441"/>
              <a:ext cx="837900" cy="6729900"/>
            </a:xfrm>
            <a:prstGeom prst="round2SameRect">
              <a:avLst>
                <a:gd fmla="val 16667" name="adj1"/>
                <a:gd fmla="val 0" name="adj2"/>
              </a:avLst>
            </a:prstGeom>
            <a:solidFill>
              <a:srgbClr val="CFE2F3"/>
            </a:solidFill>
            <a:ln cap="flat" cmpd="sng" w="12700">
              <a:solidFill>
                <a:srgbClr val="C9DAF8">
                  <a:alpha val="89800"/>
                </a:srgbClr>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26"/>
            <p:cNvSpPr txBox="1"/>
            <p:nvPr/>
          </p:nvSpPr>
          <p:spPr>
            <a:xfrm>
              <a:off x="3785615" y="3436047"/>
              <a:ext cx="6689100" cy="756300"/>
            </a:xfrm>
            <a:prstGeom prst="rect">
              <a:avLst/>
            </a:prstGeom>
            <a:solidFill>
              <a:srgbClr val="CFE2F3"/>
            </a:solidFill>
            <a:ln>
              <a:noFill/>
            </a:ln>
          </p:spPr>
          <p:txBody>
            <a:bodyPr anchorCtr="0" anchor="ctr" bIns="26650" lIns="53325" spcFirstLastPara="1" rIns="53325" wrap="square" tIns="26650">
              <a:noAutofit/>
            </a:bodyPr>
            <a:lstStyle/>
            <a:p>
              <a:pPr indent="-133350" lvl="1" marL="114300" marR="0" rtl="0" algn="l">
                <a:lnSpc>
                  <a:spcPct val="90000"/>
                </a:lnSpc>
                <a:spcBef>
                  <a:spcPts val="0"/>
                </a:spcBef>
                <a:spcAft>
                  <a:spcPts val="0"/>
                </a:spcAft>
                <a:buClr>
                  <a:srgbClr val="000000"/>
                </a:buClr>
                <a:buSzPts val="1700"/>
                <a:buFont typeface="Josefin Sans"/>
                <a:buChar char="•"/>
              </a:pPr>
              <a:r>
                <a:rPr i="0" lang="en-US" sz="1700" u="none" cap="none" strike="noStrike">
                  <a:solidFill>
                    <a:srgbClr val="000000"/>
                  </a:solidFill>
                  <a:latin typeface="Josefin Sans"/>
                  <a:ea typeface="Josefin Sans"/>
                  <a:cs typeface="Josefin Sans"/>
                  <a:sym typeface="Josefin Sans"/>
                </a:rPr>
                <a:t>The program will promote diversity and a climate of inclusiveness through its recruitment and admissions practices, retention efforts, and student support services</a:t>
              </a:r>
              <a:endParaRPr sz="1700">
                <a:latin typeface="Josefin Sans"/>
                <a:ea typeface="Josefin Sans"/>
                <a:cs typeface="Josefin Sans"/>
                <a:sym typeface="Josefin Sans"/>
              </a:endParaRPr>
            </a:p>
          </p:txBody>
        </p:sp>
        <p:sp>
          <p:nvSpPr>
            <p:cNvPr id="185" name="Google Shape;185;p26"/>
            <p:cNvSpPr/>
            <p:nvPr/>
          </p:nvSpPr>
          <p:spPr>
            <a:xfrm>
              <a:off x="0" y="3301694"/>
              <a:ext cx="3785700" cy="1047600"/>
            </a:xfrm>
            <a:prstGeom prst="roundRect">
              <a:avLst>
                <a:gd fmla="val 16667" name="adj"/>
              </a:avLst>
            </a:prstGeom>
            <a:solidFill>
              <a:schemeClr val="lt1"/>
            </a:solidFill>
            <a:ln cap="flat" cmpd="sng" w="12700">
              <a:solidFill>
                <a:srgbClr val="FFFFFF"/>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26"/>
            <p:cNvSpPr txBox="1"/>
            <p:nvPr/>
          </p:nvSpPr>
          <p:spPr>
            <a:xfrm>
              <a:off x="51133" y="3352852"/>
              <a:ext cx="3683400" cy="945300"/>
            </a:xfrm>
            <a:prstGeom prst="rect">
              <a:avLst/>
            </a:prstGeom>
            <a:solidFill>
              <a:schemeClr val="lt1"/>
            </a:solidFill>
            <a:ln>
              <a:noFill/>
            </a:ln>
          </p:spPr>
          <p:txBody>
            <a:bodyPr anchorCtr="0" anchor="ctr" bIns="60950" lIns="121900" spcFirstLastPara="1" rIns="121900" wrap="square" tIns="60950">
              <a:noAutofit/>
            </a:bodyPr>
            <a:lstStyle/>
            <a:p>
              <a:pPr indent="0" lvl="0" marL="0" marR="0" rtl="0" algn="ctr">
                <a:lnSpc>
                  <a:spcPct val="90000"/>
                </a:lnSpc>
                <a:spcBef>
                  <a:spcPts val="0"/>
                </a:spcBef>
                <a:spcAft>
                  <a:spcPts val="0"/>
                </a:spcAft>
                <a:buClr>
                  <a:srgbClr val="FFFFFF"/>
                </a:buClr>
                <a:buSzPts val="3200"/>
                <a:buFont typeface="Calibri"/>
                <a:buNone/>
              </a:pPr>
              <a:r>
                <a:rPr i="0" lang="en-US" sz="3200" u="none" cap="none" strike="noStrike">
                  <a:solidFill>
                    <a:srgbClr val="023E8A"/>
                  </a:solidFill>
                  <a:highlight>
                    <a:schemeClr val="lt1"/>
                  </a:highlight>
                  <a:latin typeface="Josefin Sans"/>
                  <a:ea typeface="Josefin Sans"/>
                  <a:cs typeface="Josefin Sans"/>
                  <a:sym typeface="Josefin Sans"/>
                </a:rPr>
                <a:t>Student Diversity</a:t>
              </a:r>
              <a:endParaRPr>
                <a:solidFill>
                  <a:srgbClr val="023E8A"/>
                </a:solidFill>
                <a:highlight>
                  <a:schemeClr val="lt1"/>
                </a:highlight>
                <a:latin typeface="Josefin Sans"/>
                <a:ea typeface="Josefin Sans"/>
                <a:cs typeface="Josefin Sans"/>
                <a:sym typeface="Josefin Sans"/>
              </a:endParaRPr>
            </a:p>
          </p:txBody>
        </p:sp>
      </p:grpSp>
    </p:spTree>
  </p:cSld>
  <p:clrMapOvr>
    <a:masterClrMapping/>
  </p:clrMapOvr>
  <p:transition spd="slow">
    <p:push/>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190" name="Shape 190"/>
        <p:cNvGrpSpPr/>
        <p:nvPr/>
      </p:nvGrpSpPr>
      <p:grpSpPr>
        <a:xfrm>
          <a:off x="0" y="0"/>
          <a:ext cx="0" cy="0"/>
          <a:chOff x="0" y="0"/>
          <a:chExt cx="0" cy="0"/>
        </a:xfrm>
      </p:grpSpPr>
      <p:pic>
        <p:nvPicPr>
          <p:cNvPr id="191" name="Google Shape;191;p27"/>
          <p:cNvPicPr preferRelativeResize="0"/>
          <p:nvPr/>
        </p:nvPicPr>
        <p:blipFill>
          <a:blip r:embed="rId3">
            <a:alphaModFix/>
          </a:blip>
          <a:stretch>
            <a:fillRect/>
          </a:stretch>
        </p:blipFill>
        <p:spPr>
          <a:xfrm>
            <a:off x="12024975" y="1"/>
            <a:ext cx="6286510" cy="10287000"/>
          </a:xfrm>
          <a:prstGeom prst="rect">
            <a:avLst/>
          </a:prstGeom>
          <a:noFill/>
          <a:ln>
            <a:noFill/>
          </a:ln>
        </p:spPr>
      </p:pic>
      <p:grpSp>
        <p:nvGrpSpPr>
          <p:cNvPr id="192" name="Google Shape;192;p27"/>
          <p:cNvGrpSpPr/>
          <p:nvPr/>
        </p:nvGrpSpPr>
        <p:grpSpPr>
          <a:xfrm>
            <a:off x="1028700" y="1070225"/>
            <a:ext cx="9942300" cy="5164013"/>
            <a:chOff x="0" y="-3356700"/>
            <a:chExt cx="13256400" cy="6885351"/>
          </a:xfrm>
        </p:grpSpPr>
        <p:sp>
          <p:nvSpPr>
            <p:cNvPr id="193" name="Google Shape;193;p27"/>
            <p:cNvSpPr txBox="1"/>
            <p:nvPr/>
          </p:nvSpPr>
          <p:spPr>
            <a:xfrm>
              <a:off x="0" y="-3356700"/>
              <a:ext cx="13256400" cy="35091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lang="en-US" sz="8799">
                  <a:solidFill>
                    <a:srgbClr val="FFFFFF"/>
                  </a:solidFill>
                  <a:latin typeface="Josefin Sans"/>
                  <a:ea typeface="Josefin Sans"/>
                  <a:cs typeface="Josefin Sans"/>
                  <a:sym typeface="Josefin Sans"/>
                </a:rPr>
                <a:t>Standard 4.1: </a:t>
              </a:r>
              <a:r>
                <a:rPr lang="en-US" sz="8299">
                  <a:solidFill>
                    <a:srgbClr val="FFFFFF"/>
                  </a:solidFill>
                  <a:latin typeface="Josefin Sans"/>
                  <a:ea typeface="Josefin Sans"/>
                  <a:cs typeface="Josefin Sans"/>
                  <a:sym typeface="Josefin Sans"/>
                </a:rPr>
                <a:t>Student Recruitment</a:t>
              </a:r>
              <a:endParaRPr sz="900"/>
            </a:p>
          </p:txBody>
        </p:sp>
        <p:sp>
          <p:nvSpPr>
            <p:cNvPr id="194" name="Google Shape;194;p27"/>
            <p:cNvSpPr txBox="1"/>
            <p:nvPr/>
          </p:nvSpPr>
          <p:spPr>
            <a:xfrm>
              <a:off x="0" y="3241251"/>
              <a:ext cx="13256400" cy="287400"/>
            </a:xfrm>
            <a:prstGeom prst="rect">
              <a:avLst/>
            </a:prstGeom>
            <a:noFill/>
            <a:ln>
              <a:noFill/>
            </a:ln>
          </p:spPr>
          <p:txBody>
            <a:bodyPr anchorCtr="0" anchor="t" bIns="0" lIns="0" spcFirstLastPara="1" rIns="0" wrap="square" tIns="0">
              <a:spAutoFit/>
            </a:bodyPr>
            <a:lstStyle/>
            <a:p>
              <a:pPr indent="0" lvl="0" marL="0" marR="0" rtl="0" algn="ctr">
                <a:lnSpc>
                  <a:spcPct val="130000"/>
                </a:lnSpc>
                <a:spcBef>
                  <a:spcPts val="0"/>
                </a:spcBef>
                <a:spcAft>
                  <a:spcPts val="0"/>
                </a:spcAft>
                <a:buNone/>
              </a:pPr>
              <a:r>
                <a:t/>
              </a:r>
              <a:endParaRPr/>
            </a:p>
          </p:txBody>
        </p:sp>
      </p:grpSp>
      <p:grpSp>
        <p:nvGrpSpPr>
          <p:cNvPr id="195" name="Google Shape;195;p27"/>
          <p:cNvGrpSpPr/>
          <p:nvPr/>
        </p:nvGrpSpPr>
        <p:grpSpPr>
          <a:xfrm>
            <a:off x="742821" y="4827848"/>
            <a:ext cx="10514055" cy="3992700"/>
            <a:chOff x="821" y="179348"/>
            <a:chExt cx="10514055" cy="3992700"/>
          </a:xfrm>
        </p:grpSpPr>
        <p:sp>
          <p:nvSpPr>
            <p:cNvPr id="196" name="Google Shape;196;p27"/>
            <p:cNvSpPr/>
            <p:nvPr/>
          </p:nvSpPr>
          <p:spPr>
            <a:xfrm>
              <a:off x="821" y="179348"/>
              <a:ext cx="3327300" cy="3992700"/>
            </a:xfrm>
            <a:prstGeom prst="rect">
              <a:avLst/>
            </a:prstGeom>
            <a:solidFill>
              <a:srgbClr val="3A77BB"/>
            </a:solidFill>
            <a:ln cap="flat" cmpd="sng" w="12700">
              <a:solidFill>
                <a:srgbClr val="843C0C"/>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27"/>
            <p:cNvSpPr txBox="1"/>
            <p:nvPr/>
          </p:nvSpPr>
          <p:spPr>
            <a:xfrm>
              <a:off x="821" y="1776404"/>
              <a:ext cx="3327300" cy="2395500"/>
            </a:xfrm>
            <a:prstGeom prst="rect">
              <a:avLst/>
            </a:prstGeom>
            <a:solidFill>
              <a:srgbClr val="3A77BB"/>
            </a:solidFill>
            <a:ln>
              <a:noFill/>
            </a:ln>
          </p:spPr>
          <p:txBody>
            <a:bodyPr anchorCtr="0" anchor="t" bIns="330200" lIns="328650" spcFirstLastPara="1" rIns="328650" wrap="square" tIns="0">
              <a:noAutofit/>
            </a:bodyPr>
            <a:lstStyle/>
            <a:p>
              <a:pPr indent="0" lvl="0" marL="0" marR="0" rtl="0" algn="l">
                <a:lnSpc>
                  <a:spcPct val="90000"/>
                </a:lnSpc>
                <a:spcBef>
                  <a:spcPts val="0"/>
                </a:spcBef>
                <a:spcAft>
                  <a:spcPts val="0"/>
                </a:spcAft>
                <a:buClr>
                  <a:srgbClr val="FFFFFF"/>
                </a:buClr>
                <a:buSzPts val="2600"/>
                <a:buFont typeface="Calibri"/>
                <a:buNone/>
              </a:pPr>
              <a:r>
                <a:rPr i="0" lang="en-US" sz="2600" u="none" cap="none" strike="noStrike">
                  <a:solidFill>
                    <a:srgbClr val="FFFFFF"/>
                  </a:solidFill>
                  <a:latin typeface="Josefin Sans"/>
                  <a:ea typeface="Josefin Sans"/>
                  <a:cs typeface="Josefin Sans"/>
                  <a:sym typeface="Josefin Sans"/>
                </a:rPr>
                <a:t>Describe your recruiting efforts</a:t>
              </a:r>
              <a:endParaRPr>
                <a:latin typeface="Josefin Sans"/>
                <a:ea typeface="Josefin Sans"/>
                <a:cs typeface="Josefin Sans"/>
                <a:sym typeface="Josefin Sans"/>
              </a:endParaRPr>
            </a:p>
          </p:txBody>
        </p:sp>
        <p:sp>
          <p:nvSpPr>
            <p:cNvPr id="198" name="Google Shape;198;p27"/>
            <p:cNvSpPr/>
            <p:nvPr/>
          </p:nvSpPr>
          <p:spPr>
            <a:xfrm>
              <a:off x="821" y="179348"/>
              <a:ext cx="3327300" cy="1597200"/>
            </a:xfrm>
            <a:prstGeom prst="rect">
              <a:avLst/>
            </a:prstGeom>
            <a:solidFill>
              <a:srgbClr val="3A77B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27"/>
            <p:cNvSpPr txBox="1"/>
            <p:nvPr/>
          </p:nvSpPr>
          <p:spPr>
            <a:xfrm>
              <a:off x="821" y="179348"/>
              <a:ext cx="3327300" cy="1597200"/>
            </a:xfrm>
            <a:prstGeom prst="rect">
              <a:avLst/>
            </a:prstGeom>
            <a:solidFill>
              <a:srgbClr val="3A77BB"/>
            </a:solidFill>
            <a:ln>
              <a:noFill/>
            </a:ln>
          </p:spPr>
          <p:txBody>
            <a:bodyPr anchorCtr="0" anchor="ctr" bIns="165100" lIns="328650" spcFirstLastPara="1" rIns="328650" wrap="square" tIns="165100">
              <a:noAutofit/>
            </a:bodyPr>
            <a:lstStyle/>
            <a:p>
              <a:pPr indent="0" lvl="0" marL="0" marR="0" rtl="0" algn="l">
                <a:lnSpc>
                  <a:spcPct val="90000"/>
                </a:lnSpc>
                <a:spcBef>
                  <a:spcPts val="0"/>
                </a:spcBef>
                <a:spcAft>
                  <a:spcPts val="0"/>
                </a:spcAft>
                <a:buClr>
                  <a:srgbClr val="FFFFFF"/>
                </a:buClr>
                <a:buSzPts val="6600"/>
                <a:buFont typeface="Calibri"/>
                <a:buNone/>
              </a:pPr>
              <a:r>
                <a:rPr i="0" lang="en-US" sz="6600" u="none" cap="none" strike="noStrike">
                  <a:solidFill>
                    <a:srgbClr val="FFFFFF"/>
                  </a:solidFill>
                  <a:latin typeface="Josefin Sans"/>
                  <a:ea typeface="Josefin Sans"/>
                  <a:cs typeface="Josefin Sans"/>
                  <a:sym typeface="Josefin Sans"/>
                </a:rPr>
                <a:t>1</a:t>
              </a:r>
              <a:endParaRPr>
                <a:latin typeface="Josefin Sans"/>
                <a:ea typeface="Josefin Sans"/>
                <a:cs typeface="Josefin Sans"/>
                <a:sym typeface="Josefin Sans"/>
              </a:endParaRPr>
            </a:p>
          </p:txBody>
        </p:sp>
        <p:sp>
          <p:nvSpPr>
            <p:cNvPr id="200" name="Google Shape;200;p27"/>
            <p:cNvSpPr/>
            <p:nvPr/>
          </p:nvSpPr>
          <p:spPr>
            <a:xfrm>
              <a:off x="3594199" y="179348"/>
              <a:ext cx="3327300" cy="3992700"/>
            </a:xfrm>
            <a:prstGeom prst="rect">
              <a:avLst/>
            </a:prstGeom>
            <a:solidFill>
              <a:srgbClr val="3A77B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7"/>
            <p:cNvSpPr txBox="1"/>
            <p:nvPr/>
          </p:nvSpPr>
          <p:spPr>
            <a:xfrm>
              <a:off x="3594199" y="1776404"/>
              <a:ext cx="3327300" cy="2395500"/>
            </a:xfrm>
            <a:prstGeom prst="rect">
              <a:avLst/>
            </a:prstGeom>
            <a:solidFill>
              <a:srgbClr val="3A77BB"/>
            </a:solidFill>
            <a:ln>
              <a:noFill/>
            </a:ln>
          </p:spPr>
          <p:txBody>
            <a:bodyPr anchorCtr="0" anchor="t" bIns="330200" lIns="328650" spcFirstLastPara="1" rIns="328650" wrap="square" tIns="0">
              <a:noAutofit/>
            </a:bodyPr>
            <a:lstStyle/>
            <a:p>
              <a:pPr indent="0" lvl="0" marL="0" marR="0" rtl="0" algn="l">
                <a:lnSpc>
                  <a:spcPct val="90000"/>
                </a:lnSpc>
                <a:spcBef>
                  <a:spcPts val="0"/>
                </a:spcBef>
                <a:spcAft>
                  <a:spcPts val="0"/>
                </a:spcAft>
                <a:buClr>
                  <a:srgbClr val="FFFFFF"/>
                </a:buClr>
                <a:buSzPts val="2600"/>
                <a:buFont typeface="Calibri"/>
                <a:buNone/>
              </a:pPr>
              <a:r>
                <a:rPr i="0" lang="en-US" sz="2600" u="none" cap="none" strike="noStrike">
                  <a:solidFill>
                    <a:srgbClr val="FFFFFF"/>
                  </a:solidFill>
                  <a:latin typeface="Josefin Sans"/>
                  <a:ea typeface="Josefin Sans"/>
                  <a:cs typeface="Josefin Sans"/>
                  <a:sym typeface="Josefin Sans"/>
                </a:rPr>
                <a:t>Explain how the recruiting efforts reflect your program's mission</a:t>
              </a:r>
              <a:endParaRPr>
                <a:latin typeface="Josefin Sans"/>
                <a:ea typeface="Josefin Sans"/>
                <a:cs typeface="Josefin Sans"/>
                <a:sym typeface="Josefin Sans"/>
              </a:endParaRPr>
            </a:p>
          </p:txBody>
        </p:sp>
        <p:sp>
          <p:nvSpPr>
            <p:cNvPr id="202" name="Google Shape;202;p27"/>
            <p:cNvSpPr/>
            <p:nvPr/>
          </p:nvSpPr>
          <p:spPr>
            <a:xfrm>
              <a:off x="3594199" y="179348"/>
              <a:ext cx="3327300" cy="1597200"/>
            </a:xfrm>
            <a:prstGeom prst="rect">
              <a:avLst/>
            </a:prstGeom>
            <a:solidFill>
              <a:srgbClr val="3A77B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27"/>
            <p:cNvSpPr txBox="1"/>
            <p:nvPr/>
          </p:nvSpPr>
          <p:spPr>
            <a:xfrm>
              <a:off x="3594199" y="179348"/>
              <a:ext cx="3327300" cy="1597200"/>
            </a:xfrm>
            <a:prstGeom prst="rect">
              <a:avLst/>
            </a:prstGeom>
            <a:solidFill>
              <a:srgbClr val="3A77BB"/>
            </a:solidFill>
            <a:ln>
              <a:noFill/>
            </a:ln>
          </p:spPr>
          <p:txBody>
            <a:bodyPr anchorCtr="0" anchor="ctr" bIns="165100" lIns="328650" spcFirstLastPara="1" rIns="328650" wrap="square" tIns="165100">
              <a:noAutofit/>
            </a:bodyPr>
            <a:lstStyle/>
            <a:p>
              <a:pPr indent="0" lvl="0" marL="0" marR="0" rtl="0" algn="l">
                <a:lnSpc>
                  <a:spcPct val="90000"/>
                </a:lnSpc>
                <a:spcBef>
                  <a:spcPts val="0"/>
                </a:spcBef>
                <a:spcAft>
                  <a:spcPts val="0"/>
                </a:spcAft>
                <a:buClr>
                  <a:srgbClr val="FFFFFF"/>
                </a:buClr>
                <a:buSzPts val="6600"/>
                <a:buFont typeface="Calibri"/>
                <a:buNone/>
              </a:pPr>
              <a:r>
                <a:rPr i="0" lang="en-US" sz="6600" u="none" cap="none" strike="noStrike">
                  <a:solidFill>
                    <a:srgbClr val="FFFFFF"/>
                  </a:solidFill>
                  <a:latin typeface="Josefin Sans"/>
                  <a:ea typeface="Josefin Sans"/>
                  <a:cs typeface="Josefin Sans"/>
                  <a:sym typeface="Josefin Sans"/>
                </a:rPr>
                <a:t>2</a:t>
              </a:r>
              <a:endParaRPr>
                <a:latin typeface="Josefin Sans"/>
                <a:ea typeface="Josefin Sans"/>
                <a:cs typeface="Josefin Sans"/>
                <a:sym typeface="Josefin Sans"/>
              </a:endParaRPr>
            </a:p>
          </p:txBody>
        </p:sp>
        <p:sp>
          <p:nvSpPr>
            <p:cNvPr id="204" name="Google Shape;204;p27"/>
            <p:cNvSpPr/>
            <p:nvPr/>
          </p:nvSpPr>
          <p:spPr>
            <a:xfrm>
              <a:off x="7187576" y="179348"/>
              <a:ext cx="3327300" cy="3992700"/>
            </a:xfrm>
            <a:prstGeom prst="rect">
              <a:avLst/>
            </a:prstGeom>
            <a:solidFill>
              <a:srgbClr val="3A77B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27"/>
            <p:cNvSpPr txBox="1"/>
            <p:nvPr/>
          </p:nvSpPr>
          <p:spPr>
            <a:xfrm>
              <a:off x="7187576" y="1776404"/>
              <a:ext cx="3327300" cy="2395500"/>
            </a:xfrm>
            <a:prstGeom prst="rect">
              <a:avLst/>
            </a:prstGeom>
            <a:solidFill>
              <a:srgbClr val="3A77BB"/>
            </a:solidFill>
            <a:ln>
              <a:noFill/>
            </a:ln>
          </p:spPr>
          <p:txBody>
            <a:bodyPr anchorCtr="0" anchor="t" bIns="330200" lIns="328650" spcFirstLastPara="1" rIns="328650" wrap="square" tIns="0">
              <a:noAutofit/>
            </a:bodyPr>
            <a:lstStyle/>
            <a:p>
              <a:pPr indent="0" lvl="0" marL="0" marR="0" rtl="0" algn="l">
                <a:lnSpc>
                  <a:spcPct val="90000"/>
                </a:lnSpc>
                <a:spcBef>
                  <a:spcPts val="0"/>
                </a:spcBef>
                <a:spcAft>
                  <a:spcPts val="0"/>
                </a:spcAft>
                <a:buClr>
                  <a:srgbClr val="FFFFFF"/>
                </a:buClr>
                <a:buSzPts val="2600"/>
                <a:buFont typeface="Calibri"/>
                <a:buNone/>
              </a:pPr>
              <a:r>
                <a:rPr i="0" lang="en-US" sz="2600" u="none" cap="none" strike="noStrike">
                  <a:solidFill>
                    <a:srgbClr val="FFFFFF"/>
                  </a:solidFill>
                  <a:latin typeface="Josefin Sans"/>
                  <a:ea typeface="Josefin Sans"/>
                  <a:cs typeface="Josefin Sans"/>
                  <a:sym typeface="Josefin Sans"/>
                </a:rPr>
                <a:t>Demonstrate that your program communicates the cost of obtaining the degree</a:t>
              </a:r>
              <a:endParaRPr>
                <a:latin typeface="Josefin Sans"/>
                <a:ea typeface="Josefin Sans"/>
                <a:cs typeface="Josefin Sans"/>
                <a:sym typeface="Josefin Sans"/>
              </a:endParaRPr>
            </a:p>
          </p:txBody>
        </p:sp>
        <p:sp>
          <p:nvSpPr>
            <p:cNvPr id="206" name="Google Shape;206;p27"/>
            <p:cNvSpPr/>
            <p:nvPr/>
          </p:nvSpPr>
          <p:spPr>
            <a:xfrm>
              <a:off x="7187576" y="179348"/>
              <a:ext cx="3327300" cy="1597200"/>
            </a:xfrm>
            <a:prstGeom prst="rect">
              <a:avLst/>
            </a:prstGeom>
            <a:solidFill>
              <a:srgbClr val="3A77B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27"/>
            <p:cNvSpPr txBox="1"/>
            <p:nvPr/>
          </p:nvSpPr>
          <p:spPr>
            <a:xfrm>
              <a:off x="7187576" y="179348"/>
              <a:ext cx="3327300" cy="1597200"/>
            </a:xfrm>
            <a:prstGeom prst="rect">
              <a:avLst/>
            </a:prstGeom>
            <a:solidFill>
              <a:srgbClr val="3A77BB"/>
            </a:solidFill>
            <a:ln>
              <a:noFill/>
            </a:ln>
          </p:spPr>
          <p:txBody>
            <a:bodyPr anchorCtr="0" anchor="ctr" bIns="165100" lIns="328650" spcFirstLastPara="1" rIns="328650" wrap="square" tIns="165100">
              <a:noAutofit/>
            </a:bodyPr>
            <a:lstStyle/>
            <a:p>
              <a:pPr indent="0" lvl="0" marL="0" marR="0" rtl="0" algn="l">
                <a:lnSpc>
                  <a:spcPct val="90000"/>
                </a:lnSpc>
                <a:spcBef>
                  <a:spcPts val="0"/>
                </a:spcBef>
                <a:spcAft>
                  <a:spcPts val="0"/>
                </a:spcAft>
                <a:buClr>
                  <a:srgbClr val="FFFFFF"/>
                </a:buClr>
                <a:buSzPts val="6600"/>
                <a:buFont typeface="Calibri"/>
                <a:buNone/>
              </a:pPr>
              <a:r>
                <a:rPr i="0" lang="en-US" sz="6600" u="none" cap="none" strike="noStrike">
                  <a:solidFill>
                    <a:srgbClr val="FFFFFF"/>
                  </a:solidFill>
                  <a:latin typeface="Josefin Sans"/>
                  <a:ea typeface="Josefin Sans"/>
                  <a:cs typeface="Josefin Sans"/>
                  <a:sym typeface="Josefin Sans"/>
                </a:rPr>
                <a:t>3</a:t>
              </a:r>
              <a:endParaRPr>
                <a:latin typeface="Josefin Sans"/>
                <a:ea typeface="Josefin Sans"/>
                <a:cs typeface="Josefin Sans"/>
                <a:sym typeface="Josefin Sans"/>
              </a:endParaRPr>
            </a:p>
          </p:txBody>
        </p:sp>
      </p:grpSp>
    </p:spTree>
  </p:cSld>
  <p:clrMapOvr>
    <a:masterClrMapping/>
  </p:clrMapOvr>
  <p:transition spd="slow">
    <p:push/>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211" name="Shape 211"/>
        <p:cNvGrpSpPr/>
        <p:nvPr/>
      </p:nvGrpSpPr>
      <p:grpSpPr>
        <a:xfrm>
          <a:off x="0" y="0"/>
          <a:ext cx="0" cy="0"/>
          <a:chOff x="0" y="0"/>
          <a:chExt cx="0" cy="0"/>
        </a:xfrm>
      </p:grpSpPr>
      <p:grpSp>
        <p:nvGrpSpPr>
          <p:cNvPr id="212" name="Google Shape;212;p28"/>
          <p:cNvGrpSpPr/>
          <p:nvPr/>
        </p:nvGrpSpPr>
        <p:grpSpPr>
          <a:xfrm>
            <a:off x="10600740" y="984388"/>
            <a:ext cx="6658610" cy="7706162"/>
            <a:chOff x="-138533" y="-4442700"/>
            <a:chExt cx="8878147" cy="10274882"/>
          </a:xfrm>
        </p:grpSpPr>
        <p:sp>
          <p:nvSpPr>
            <p:cNvPr id="213" name="Google Shape;213;p28"/>
            <p:cNvSpPr txBox="1"/>
            <p:nvPr/>
          </p:nvSpPr>
          <p:spPr>
            <a:xfrm>
              <a:off x="-138533" y="-4442700"/>
              <a:ext cx="8739600" cy="4370700"/>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None/>
              </a:pPr>
              <a:r>
                <a:rPr lang="en-US" sz="7099">
                  <a:solidFill>
                    <a:srgbClr val="FFFFFF"/>
                  </a:solidFill>
                  <a:latin typeface="Josefin Sans"/>
                  <a:ea typeface="Josefin Sans"/>
                  <a:cs typeface="Josefin Sans"/>
                  <a:sym typeface="Josefin Sans"/>
                </a:rPr>
                <a:t>Standard 4.2: Student Admissions</a:t>
              </a:r>
              <a:endParaRPr sz="7099">
                <a:solidFill>
                  <a:srgbClr val="FFFFFF"/>
                </a:solidFill>
                <a:latin typeface="Josefin Sans"/>
                <a:ea typeface="Josefin Sans"/>
                <a:cs typeface="Josefin Sans"/>
                <a:sym typeface="Josefin Sans"/>
              </a:endParaRPr>
            </a:p>
          </p:txBody>
        </p:sp>
        <p:sp>
          <p:nvSpPr>
            <p:cNvPr id="214" name="Google Shape;214;p28"/>
            <p:cNvSpPr txBox="1"/>
            <p:nvPr/>
          </p:nvSpPr>
          <p:spPr>
            <a:xfrm>
              <a:off x="13" y="594782"/>
              <a:ext cx="8739600" cy="5237400"/>
            </a:xfrm>
            <a:prstGeom prst="rect">
              <a:avLst/>
            </a:prstGeom>
            <a:noFill/>
            <a:ln>
              <a:noFill/>
            </a:ln>
          </p:spPr>
          <p:txBody>
            <a:bodyPr anchorCtr="0" anchor="t" bIns="0" lIns="0" spcFirstLastPara="1" rIns="0" wrap="square" tIns="0">
              <a:spAutoFit/>
            </a:bodyPr>
            <a:lstStyle/>
            <a:p>
              <a:pPr indent="-412750" lvl="0" marL="457200" marR="0" rtl="0" algn="l">
                <a:lnSpc>
                  <a:spcPct val="130000"/>
                </a:lnSpc>
                <a:spcBef>
                  <a:spcPts val="0"/>
                </a:spcBef>
                <a:spcAft>
                  <a:spcPts val="0"/>
                </a:spcAft>
                <a:buClr>
                  <a:srgbClr val="FFFFFF"/>
                </a:buClr>
                <a:buSzPts val="2900"/>
                <a:buFont typeface="Josefin Sans"/>
                <a:buChar char="●"/>
              </a:pPr>
              <a:r>
                <a:rPr lang="en-US" sz="2900">
                  <a:solidFill>
                    <a:srgbClr val="FFFFFF"/>
                  </a:solidFill>
                  <a:latin typeface="Josefin Sans"/>
                  <a:ea typeface="Josefin Sans"/>
                  <a:cs typeface="Josefin Sans"/>
                  <a:sym typeface="Josefin Sans"/>
                </a:rPr>
                <a:t>Describe your admissions policies and explain any exceptions </a:t>
              </a:r>
              <a:endParaRPr sz="2900">
                <a:solidFill>
                  <a:srgbClr val="FFFFFF"/>
                </a:solidFill>
                <a:latin typeface="Josefin Sans"/>
                <a:ea typeface="Josefin Sans"/>
                <a:cs typeface="Josefin Sans"/>
                <a:sym typeface="Josefin Sans"/>
              </a:endParaRPr>
            </a:p>
            <a:p>
              <a:pPr indent="-412750" lvl="0" marL="457200" marR="0" rtl="0" algn="l">
                <a:lnSpc>
                  <a:spcPct val="130000"/>
                </a:lnSpc>
                <a:spcBef>
                  <a:spcPts val="0"/>
                </a:spcBef>
                <a:spcAft>
                  <a:spcPts val="0"/>
                </a:spcAft>
                <a:buClr>
                  <a:srgbClr val="FFFFFF"/>
                </a:buClr>
                <a:buSzPts val="2900"/>
                <a:buFont typeface="Josefin Sans"/>
                <a:buChar char="●"/>
              </a:pPr>
              <a:r>
                <a:rPr lang="en-US" sz="2900">
                  <a:solidFill>
                    <a:srgbClr val="FFFFFF"/>
                  </a:solidFill>
                  <a:latin typeface="Josefin Sans"/>
                  <a:ea typeface="Josefin Sans"/>
                  <a:cs typeface="Josefin Sans"/>
                  <a:sym typeface="Josefin Sans"/>
                </a:rPr>
                <a:t>Share application, admission, and enrollment data for the Self-Study Year (SSY) and discuss how the pool of admitted and enrolled students reflects the program mission</a:t>
              </a:r>
              <a:endParaRPr sz="2200"/>
            </a:p>
          </p:txBody>
        </p:sp>
      </p:grpSp>
      <p:pic>
        <p:nvPicPr>
          <p:cNvPr id="215" name="Google Shape;215;p28"/>
          <p:cNvPicPr preferRelativeResize="0"/>
          <p:nvPr/>
        </p:nvPicPr>
        <p:blipFill>
          <a:blip r:embed="rId3">
            <a:alphaModFix/>
          </a:blip>
          <a:stretch>
            <a:fillRect/>
          </a:stretch>
        </p:blipFill>
        <p:spPr>
          <a:xfrm>
            <a:off x="12398" y="0"/>
            <a:ext cx="9663556" cy="10286999"/>
          </a:xfrm>
          <a:prstGeom prst="rect">
            <a:avLst/>
          </a:prstGeom>
          <a:noFill/>
          <a:ln>
            <a:noFill/>
          </a:ln>
        </p:spPr>
      </p:pic>
    </p:spTree>
  </p:cSld>
  <p:clrMapOvr>
    <a:masterClrMapping/>
  </p:clrMapOvr>
  <p:transition spd="slow">
    <p:push/>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219" name="Shape 219"/>
        <p:cNvGrpSpPr/>
        <p:nvPr/>
      </p:nvGrpSpPr>
      <p:grpSpPr>
        <a:xfrm>
          <a:off x="0" y="0"/>
          <a:ext cx="0" cy="0"/>
          <a:chOff x="0" y="0"/>
          <a:chExt cx="0" cy="0"/>
        </a:xfrm>
      </p:grpSpPr>
      <p:sp>
        <p:nvSpPr>
          <p:cNvPr id="220" name="Google Shape;220;p29"/>
          <p:cNvSpPr txBox="1"/>
          <p:nvPr/>
        </p:nvSpPr>
        <p:spPr>
          <a:xfrm>
            <a:off x="1965404" y="4048125"/>
            <a:ext cx="14357191" cy="2190750"/>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0" i="0" lang="en-US" sz="14400" u="none" cap="none" strike="noStrike">
                <a:solidFill>
                  <a:srgbClr val="FFFFFF"/>
                </a:solidFill>
                <a:latin typeface="Josefin Sans"/>
                <a:ea typeface="Josefin Sans"/>
                <a:cs typeface="Josefin Sans"/>
                <a:sym typeface="Josefin Sans"/>
              </a:rPr>
              <a:t>Introduction</a:t>
            </a:r>
            <a:endParaRPr/>
          </a:p>
        </p:txBody>
      </p:sp>
      <p:pic>
        <p:nvPicPr>
          <p:cNvPr id="221" name="Google Shape;221;p29"/>
          <p:cNvPicPr preferRelativeResize="0"/>
          <p:nvPr/>
        </p:nvPicPr>
        <p:blipFill>
          <a:blip r:embed="rId3">
            <a:alphaModFix/>
          </a:blip>
          <a:stretch>
            <a:fillRect/>
          </a:stretch>
        </p:blipFill>
        <p:spPr>
          <a:xfrm>
            <a:off x="-559675" y="-419100"/>
            <a:ext cx="22276675" cy="14009950"/>
          </a:xfrm>
          <a:prstGeom prst="rect">
            <a:avLst/>
          </a:prstGeom>
          <a:noFill/>
          <a:ln>
            <a:noFill/>
          </a:ln>
        </p:spPr>
      </p:pic>
      <p:sp>
        <p:nvSpPr>
          <p:cNvPr id="222" name="Google Shape;222;p29"/>
          <p:cNvSpPr/>
          <p:nvPr/>
        </p:nvSpPr>
        <p:spPr>
          <a:xfrm>
            <a:off x="2934750" y="2885125"/>
            <a:ext cx="12418500" cy="5548800"/>
          </a:xfrm>
          <a:prstGeom prst="rect">
            <a:avLst/>
          </a:prstGeom>
          <a:solidFill>
            <a:srgbClr val="FFFFFF"/>
          </a:solidFill>
          <a:ln>
            <a:noFill/>
          </a:ln>
        </p:spPr>
        <p:txBody>
          <a:bodyPr anchorCtr="0" anchor="ctr" bIns="45700" lIns="91425" spcFirstLastPara="1" rIns="91425" wrap="square" tIns="45700">
            <a:noAutofit/>
          </a:bodyPr>
          <a:lstStyle/>
          <a:p>
            <a:pPr indent="-387350" lvl="0" marL="457200" rtl="0" algn="l">
              <a:lnSpc>
                <a:spcPct val="130000"/>
              </a:lnSpc>
              <a:spcBef>
                <a:spcPts val="0"/>
              </a:spcBef>
              <a:spcAft>
                <a:spcPts val="0"/>
              </a:spcAft>
              <a:buClr>
                <a:srgbClr val="3A77BB"/>
              </a:buClr>
              <a:buSzPts val="2500"/>
              <a:buFont typeface="Josefin Sans"/>
              <a:buChar char="●"/>
            </a:pPr>
            <a:r>
              <a:rPr lang="en-US" sz="2500">
                <a:solidFill>
                  <a:srgbClr val="3A77BB"/>
                </a:solidFill>
                <a:latin typeface="Josefin Sans"/>
                <a:ea typeface="Josefin Sans"/>
                <a:cs typeface="Josefin Sans"/>
                <a:sym typeface="Josefin Sans"/>
              </a:rPr>
              <a:t>Describe how you share academic continuance and graduation standards with current and prospective students </a:t>
            </a:r>
            <a:endParaRPr sz="2500">
              <a:solidFill>
                <a:srgbClr val="3A77BB"/>
              </a:solidFill>
              <a:latin typeface="Josefin Sans"/>
              <a:ea typeface="Josefin Sans"/>
              <a:cs typeface="Josefin Sans"/>
              <a:sym typeface="Josefin Sans"/>
            </a:endParaRPr>
          </a:p>
          <a:p>
            <a:pPr indent="-387350" lvl="0" marL="457200" rtl="0" algn="l">
              <a:lnSpc>
                <a:spcPct val="130000"/>
              </a:lnSpc>
              <a:spcBef>
                <a:spcPts val="0"/>
              </a:spcBef>
              <a:spcAft>
                <a:spcPts val="0"/>
              </a:spcAft>
              <a:buClr>
                <a:srgbClr val="3A77BB"/>
              </a:buClr>
              <a:buSzPts val="2500"/>
              <a:buFont typeface="Josefin Sans"/>
              <a:buChar char="●"/>
            </a:pPr>
            <a:r>
              <a:rPr lang="en-US" sz="2500">
                <a:solidFill>
                  <a:srgbClr val="3A77BB"/>
                </a:solidFill>
                <a:latin typeface="Josefin Sans"/>
                <a:ea typeface="Josefin Sans"/>
                <a:cs typeface="Josefin Sans"/>
                <a:sym typeface="Josefin Sans"/>
              </a:rPr>
              <a:t>Share the kinds of support systems in place to assist students who might need additional help </a:t>
            </a:r>
            <a:endParaRPr sz="2500">
              <a:solidFill>
                <a:srgbClr val="3A77BB"/>
              </a:solidFill>
              <a:latin typeface="Josefin Sans"/>
              <a:ea typeface="Josefin Sans"/>
              <a:cs typeface="Josefin Sans"/>
              <a:sym typeface="Josefin Sans"/>
            </a:endParaRPr>
          </a:p>
          <a:p>
            <a:pPr indent="-387350" lvl="0" marL="457200" rtl="0" algn="l">
              <a:lnSpc>
                <a:spcPct val="130000"/>
              </a:lnSpc>
              <a:spcBef>
                <a:spcPts val="0"/>
              </a:spcBef>
              <a:spcAft>
                <a:spcPts val="0"/>
              </a:spcAft>
              <a:buClr>
                <a:srgbClr val="3A77BB"/>
              </a:buClr>
              <a:buSzPts val="2500"/>
              <a:buFont typeface="Josefin Sans"/>
              <a:buChar char="●"/>
            </a:pPr>
            <a:r>
              <a:rPr lang="en-US" sz="2500">
                <a:solidFill>
                  <a:srgbClr val="3A77BB"/>
                </a:solidFill>
                <a:latin typeface="Josefin Sans"/>
                <a:ea typeface="Josefin Sans"/>
                <a:cs typeface="Josefin Sans"/>
                <a:sym typeface="Josefin Sans"/>
              </a:rPr>
              <a:t>Provide completion and persistence rates for the group of students who entered the program in the academic year that began 5 years before the self-study year</a:t>
            </a:r>
            <a:endParaRPr sz="2500">
              <a:solidFill>
                <a:srgbClr val="3A77BB"/>
              </a:solidFill>
              <a:latin typeface="Josefin Sans"/>
              <a:ea typeface="Josefin Sans"/>
              <a:cs typeface="Josefin Sans"/>
              <a:sym typeface="Josefin Sans"/>
            </a:endParaRPr>
          </a:p>
          <a:p>
            <a:pPr indent="-387350" lvl="0" marL="457200" rtl="0" algn="l">
              <a:lnSpc>
                <a:spcPct val="130000"/>
              </a:lnSpc>
              <a:spcBef>
                <a:spcPts val="0"/>
              </a:spcBef>
              <a:spcAft>
                <a:spcPts val="0"/>
              </a:spcAft>
              <a:buClr>
                <a:srgbClr val="3A77BB"/>
              </a:buClr>
              <a:buSzPts val="2500"/>
              <a:buFont typeface="Josefin Sans"/>
              <a:buChar char="●"/>
            </a:pPr>
            <a:r>
              <a:rPr lang="en-US" sz="2500">
                <a:solidFill>
                  <a:srgbClr val="3A77BB"/>
                </a:solidFill>
                <a:latin typeface="Josefin Sans"/>
                <a:ea typeface="Josefin Sans"/>
                <a:cs typeface="Josefin Sans"/>
                <a:sym typeface="Josefin Sans"/>
              </a:rPr>
              <a:t>List student support services (including internship support and placement information)</a:t>
            </a:r>
            <a:endParaRPr>
              <a:solidFill>
                <a:srgbClr val="3A77BB"/>
              </a:solidFill>
              <a:latin typeface="Calibri"/>
              <a:ea typeface="Calibri"/>
              <a:cs typeface="Calibri"/>
              <a:sym typeface="Calibri"/>
            </a:endParaRPr>
          </a:p>
        </p:txBody>
      </p:sp>
      <p:sp>
        <p:nvSpPr>
          <p:cNvPr id="223" name="Google Shape;223;p29"/>
          <p:cNvSpPr txBox="1"/>
          <p:nvPr/>
        </p:nvSpPr>
        <p:spPr>
          <a:xfrm>
            <a:off x="2934750" y="1606200"/>
            <a:ext cx="12418500" cy="1108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5999">
                <a:solidFill>
                  <a:schemeClr val="lt1"/>
                </a:solidFill>
                <a:latin typeface="Josefin Sans"/>
                <a:ea typeface="Josefin Sans"/>
                <a:cs typeface="Josefin Sans"/>
                <a:sym typeface="Josefin Sans"/>
              </a:rPr>
              <a:t>Standard 4.2: Student Admissions</a:t>
            </a:r>
            <a:endParaRPr sz="300"/>
          </a:p>
        </p:txBody>
      </p:sp>
    </p:spTree>
  </p:cSld>
  <p:clrMapOvr>
    <a:masterClrMapping/>
  </p:clrMapOvr>
  <p:transition spd="slow">
    <p:push/>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23E8A"/>
        </a:solidFill>
      </p:bgPr>
    </p:bg>
    <p:spTree>
      <p:nvGrpSpPr>
        <p:cNvPr id="227" name="Shape 227"/>
        <p:cNvGrpSpPr/>
        <p:nvPr/>
      </p:nvGrpSpPr>
      <p:grpSpPr>
        <a:xfrm>
          <a:off x="0" y="0"/>
          <a:ext cx="0" cy="0"/>
          <a:chOff x="0" y="0"/>
          <a:chExt cx="0" cy="0"/>
        </a:xfrm>
      </p:grpSpPr>
      <p:sp>
        <p:nvSpPr>
          <p:cNvPr id="228" name="Google Shape;228;p30"/>
          <p:cNvSpPr txBox="1"/>
          <p:nvPr/>
        </p:nvSpPr>
        <p:spPr>
          <a:xfrm>
            <a:off x="1028638" y="593510"/>
            <a:ext cx="6880500" cy="2370000"/>
          </a:xfrm>
          <a:prstGeom prst="rect">
            <a:avLst/>
          </a:prstGeom>
          <a:noFill/>
          <a:ln>
            <a:noFill/>
          </a:ln>
        </p:spPr>
        <p:txBody>
          <a:bodyPr anchorCtr="0" anchor="t" bIns="0" lIns="0" spcFirstLastPara="1" rIns="0" wrap="square" tIns="0">
            <a:spAutoFit/>
          </a:bodyPr>
          <a:lstStyle/>
          <a:p>
            <a:pPr indent="0" lvl="0" marL="0" marR="0" rtl="0" algn="l">
              <a:lnSpc>
                <a:spcPct val="120002"/>
              </a:lnSpc>
              <a:spcBef>
                <a:spcPts val="0"/>
              </a:spcBef>
              <a:spcAft>
                <a:spcPts val="0"/>
              </a:spcAft>
              <a:buNone/>
            </a:pPr>
            <a:r>
              <a:rPr lang="en-US" sz="6999">
                <a:solidFill>
                  <a:srgbClr val="FFFFFF"/>
                </a:solidFill>
                <a:latin typeface="Josefin Sans"/>
                <a:ea typeface="Josefin Sans"/>
                <a:cs typeface="Josefin Sans"/>
                <a:sym typeface="Josefin Sans"/>
              </a:rPr>
              <a:t>Standard 4.4: Student Diversity </a:t>
            </a:r>
            <a:endParaRPr sz="100"/>
          </a:p>
        </p:txBody>
      </p:sp>
      <p:sp>
        <p:nvSpPr>
          <p:cNvPr id="229" name="Google Shape;229;p30"/>
          <p:cNvSpPr txBox="1"/>
          <p:nvPr/>
        </p:nvSpPr>
        <p:spPr>
          <a:xfrm>
            <a:off x="1028650" y="3545385"/>
            <a:ext cx="6880500" cy="6033900"/>
          </a:xfrm>
          <a:prstGeom prst="rect">
            <a:avLst/>
          </a:prstGeom>
          <a:noFill/>
          <a:ln>
            <a:noFill/>
          </a:ln>
        </p:spPr>
        <p:txBody>
          <a:bodyPr anchorCtr="0" anchor="t" bIns="0" lIns="0" spcFirstLastPara="1" rIns="0" wrap="square" tIns="0">
            <a:spAutoFit/>
          </a:bodyPr>
          <a:lstStyle/>
          <a:p>
            <a:pPr indent="-406400" lvl="0" marL="457200" marR="0" rtl="0" algn="l">
              <a:lnSpc>
                <a:spcPct val="130000"/>
              </a:lnSpc>
              <a:spcBef>
                <a:spcPts val="0"/>
              </a:spcBef>
              <a:spcAft>
                <a:spcPts val="0"/>
              </a:spcAft>
              <a:buClr>
                <a:srgbClr val="FFFFFF"/>
              </a:buClr>
              <a:buSzPts val="2800"/>
              <a:buFont typeface="Josefin Sans"/>
              <a:buChar char="●"/>
            </a:pPr>
            <a:r>
              <a:rPr lang="en-US" sz="2800">
                <a:solidFill>
                  <a:srgbClr val="FFFFFF"/>
                </a:solidFill>
                <a:latin typeface="Josefin Sans"/>
                <a:ea typeface="Josefin Sans"/>
                <a:cs typeface="Josefin Sans"/>
                <a:sym typeface="Josefin Sans"/>
              </a:rPr>
              <a:t>Discuss the explicit activities your program undertakes on an ongoing basis to promote diversity and a climate of inclusiveness </a:t>
            </a:r>
            <a:endParaRPr sz="2800">
              <a:solidFill>
                <a:srgbClr val="FFFFFF"/>
              </a:solidFill>
              <a:latin typeface="Josefin Sans"/>
              <a:ea typeface="Josefin Sans"/>
              <a:cs typeface="Josefin Sans"/>
              <a:sym typeface="Josefin Sans"/>
            </a:endParaRPr>
          </a:p>
          <a:p>
            <a:pPr indent="-406400" lvl="0" marL="457200" marR="0" rtl="0" algn="l">
              <a:lnSpc>
                <a:spcPct val="130000"/>
              </a:lnSpc>
              <a:spcBef>
                <a:spcPts val="0"/>
              </a:spcBef>
              <a:spcAft>
                <a:spcPts val="0"/>
              </a:spcAft>
              <a:buClr>
                <a:srgbClr val="FFFFFF"/>
              </a:buClr>
              <a:buSzPts val="2800"/>
              <a:buFont typeface="Josefin Sans"/>
              <a:buChar char="●"/>
            </a:pPr>
            <a:r>
              <a:rPr lang="en-US" sz="2800">
                <a:solidFill>
                  <a:srgbClr val="FFFFFF"/>
                </a:solidFill>
                <a:latin typeface="Josefin Sans"/>
                <a:ea typeface="Josefin Sans"/>
                <a:cs typeface="Josefin Sans"/>
                <a:sym typeface="Josefin Sans"/>
              </a:rPr>
              <a:t>Explain how your recruitment and retention efforts include outreach to historically underrepresented populations in ways that serve the program’s mission </a:t>
            </a:r>
            <a:endParaRPr sz="2800">
              <a:solidFill>
                <a:srgbClr val="FFFFFF"/>
              </a:solidFill>
              <a:latin typeface="Josefin Sans"/>
              <a:ea typeface="Josefin Sans"/>
              <a:cs typeface="Josefin Sans"/>
              <a:sym typeface="Josefin Sans"/>
            </a:endParaRPr>
          </a:p>
          <a:p>
            <a:pPr indent="-406400" lvl="0" marL="457200" marR="0" rtl="0" algn="l">
              <a:lnSpc>
                <a:spcPct val="130000"/>
              </a:lnSpc>
              <a:spcBef>
                <a:spcPts val="0"/>
              </a:spcBef>
              <a:spcAft>
                <a:spcPts val="0"/>
              </a:spcAft>
              <a:buClr>
                <a:srgbClr val="FFFFFF"/>
              </a:buClr>
              <a:buSzPts val="2800"/>
              <a:buFont typeface="Josefin Sans"/>
              <a:buChar char="●"/>
            </a:pPr>
            <a:r>
              <a:rPr lang="en-US" sz="2800">
                <a:solidFill>
                  <a:srgbClr val="FFFFFF"/>
                </a:solidFill>
                <a:latin typeface="Josefin Sans"/>
                <a:ea typeface="Josefin Sans"/>
                <a:cs typeface="Josefin Sans"/>
                <a:sym typeface="Josefin Sans"/>
              </a:rPr>
              <a:t>Describe the ethnic diversity of your student population</a:t>
            </a:r>
            <a:endParaRPr sz="2100"/>
          </a:p>
        </p:txBody>
      </p:sp>
      <p:pic>
        <p:nvPicPr>
          <p:cNvPr id="230" name="Google Shape;230;p30"/>
          <p:cNvPicPr preferRelativeResize="0"/>
          <p:nvPr/>
        </p:nvPicPr>
        <p:blipFill>
          <a:blip r:embed="rId3">
            <a:alphaModFix/>
          </a:blip>
          <a:stretch>
            <a:fillRect/>
          </a:stretch>
        </p:blipFill>
        <p:spPr>
          <a:xfrm>
            <a:off x="9272133" y="0"/>
            <a:ext cx="12521068" cy="10286999"/>
          </a:xfrm>
          <a:prstGeom prst="rect">
            <a:avLst/>
          </a:prstGeom>
          <a:noFill/>
          <a:ln>
            <a:noFill/>
          </a:ln>
        </p:spPr>
      </p:pic>
    </p:spTree>
  </p:cSld>
  <p:clrMapOvr>
    <a:masterClrMapping/>
  </p:clrMapOvr>
  <p:transition spd="slow">
    <p:push/>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