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8.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22.xml"/>
  <Override ContentType="application/vnd.openxmlformats-officedocument.presentationml.slideLayout+xml" PartName="/ppt/slideLayouts/slideLayout7.xml"/>
  <Override ContentType="application/vnd.openxmlformats-officedocument.presentationml.slideLayout+xml" PartName="/ppt/slideLayouts/slideLayout16.xml"/>
  <Override ContentType="application/vnd.openxmlformats-officedocument.presentationml.slideLayout+xml" PartName="/ppt/slideLayouts/slideLayout20.xml"/>
  <Override ContentType="application/vnd.openxmlformats-officedocument.presentationml.slideLayout+xml" PartName="/ppt/slideLayouts/slideLayout9.xml"/>
  <Override ContentType="application/vnd.openxmlformats-officedocument.presentationml.slideLayout+xml" PartName="/ppt/slideLayouts/slideLayout19.xml"/>
  <Override ContentType="application/vnd.openxmlformats-officedocument.presentationml.slideLayout+xml" PartName="/ppt/slideLayouts/slideLayout4.xml"/>
  <Override ContentType="application/vnd.openxmlformats-officedocument.presentationml.slideLayout+xml" PartName="/ppt/slideLayouts/slideLayout17.xml"/>
  <Override ContentType="application/vnd.openxmlformats-officedocument.presentationml.slideLayout+xml" PartName="/ppt/slideLayouts/slideLayout1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21.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70" r:id="rId4"/>
    <p:sldMasterId id="2147483671" r:id="rId5"/>
  </p:sldMasterIdLst>
  <p:notesMasterIdLst>
    <p:notesMasterId r:id="rId6"/>
  </p:notesMasterIdLst>
  <p:sldIdLst>
    <p:sldId id="256" r:id="rId7"/>
    <p:sldId id="257" r:id="rId8"/>
    <p:sldId id="258" r:id="rId9"/>
    <p:sldId id="259" r:id="rId10"/>
    <p:sldId id="260" r:id="rId11"/>
    <p:sldId id="261" r:id="rId12"/>
  </p:sldIdLst>
  <p:sldSz cy="10287000" cx="18288000"/>
  <p:notesSz cx="6858000" cy="9144000"/>
  <p:embeddedFontLst>
    <p:embeddedFont>
      <p:font typeface="Josefin Sans"/>
      <p:regular r:id="rId13"/>
      <p:bold r:id="rId14"/>
      <p:italic r:id="rId15"/>
      <p:boldItalic r:id="rId16"/>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000000"/>
          </p15:clr>
        </p15:guide>
        <p15:guide id="2" pos="2880">
          <p15:clr>
            <a:srgbClr val="000000"/>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160" orient="horz"/>
        <p:guide pos="288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5.xml"/><Relationship Id="rId10" Type="http://schemas.openxmlformats.org/officeDocument/2006/relationships/slide" Target="slides/slide4.xml"/><Relationship Id="rId13" Type="http://schemas.openxmlformats.org/officeDocument/2006/relationships/font" Target="fonts/JosefinSans-regular.fntdata"/><Relationship Id="rId12" Type="http://schemas.openxmlformats.org/officeDocument/2006/relationships/slide" Target="slides/slide6.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3.xml"/><Relationship Id="rId15" Type="http://schemas.openxmlformats.org/officeDocument/2006/relationships/font" Target="fonts/JosefinSans-italic.fntdata"/><Relationship Id="rId14" Type="http://schemas.openxmlformats.org/officeDocument/2006/relationships/font" Target="fonts/JosefinSans-bold.fntdata"/><Relationship Id="rId16" Type="http://schemas.openxmlformats.org/officeDocument/2006/relationships/font" Target="fonts/JosefinSans-boldItalic.fntdata"/><Relationship Id="rId5" Type="http://schemas.openxmlformats.org/officeDocument/2006/relationships/slideMaster" Target="slideMasters/slideMaster2.xml"/><Relationship Id="rId6" Type="http://schemas.openxmlformats.org/officeDocument/2006/relationships/notesMaster" Target="notesMasters/notesMaster1.xml"/><Relationship Id="rId7" Type="http://schemas.openxmlformats.org/officeDocument/2006/relationships/slide" Target="slides/slide1.xml"/><Relationship Id="rId8"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5" name="Shape 155"/>
        <p:cNvGrpSpPr/>
        <p:nvPr/>
      </p:nvGrpSpPr>
      <p:grpSpPr>
        <a:xfrm>
          <a:off x="0" y="0"/>
          <a:ext cx="0" cy="0"/>
          <a:chOff x="0" y="0"/>
          <a:chExt cx="0" cy="0"/>
        </a:xfrm>
      </p:grpSpPr>
      <p:sp>
        <p:nvSpPr>
          <p:cNvPr id="156" name="Google Shape;156;g2b4786ddeba_0_8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57" name="Google Shape;157;g2b4786ddeba_0_80: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1" name="Shape 161"/>
        <p:cNvGrpSpPr/>
        <p:nvPr/>
      </p:nvGrpSpPr>
      <p:grpSpPr>
        <a:xfrm>
          <a:off x="0" y="0"/>
          <a:ext cx="0" cy="0"/>
          <a:chOff x="0" y="0"/>
          <a:chExt cx="0" cy="0"/>
        </a:xfrm>
      </p:grpSpPr>
      <p:sp>
        <p:nvSpPr>
          <p:cNvPr id="162" name="Google Shape;162;g2b414287508_1_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63" name="Google Shape;163;g2b414287508_1_10: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7" name="Shape 187"/>
        <p:cNvGrpSpPr/>
        <p:nvPr/>
      </p:nvGrpSpPr>
      <p:grpSpPr>
        <a:xfrm>
          <a:off x="0" y="0"/>
          <a:ext cx="0" cy="0"/>
          <a:chOff x="0" y="0"/>
          <a:chExt cx="0" cy="0"/>
        </a:xfrm>
      </p:grpSpPr>
      <p:sp>
        <p:nvSpPr>
          <p:cNvPr id="188" name="Google Shape;188;g2b414287508_1_5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89" name="Google Shape;189;g2b414287508_1_52: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8" name="Shape 208"/>
        <p:cNvGrpSpPr/>
        <p:nvPr/>
      </p:nvGrpSpPr>
      <p:grpSpPr>
        <a:xfrm>
          <a:off x="0" y="0"/>
          <a:ext cx="0" cy="0"/>
          <a:chOff x="0" y="0"/>
          <a:chExt cx="0" cy="0"/>
        </a:xfrm>
      </p:grpSpPr>
      <p:sp>
        <p:nvSpPr>
          <p:cNvPr id="209" name="Google Shape;209;g2b414287508_1_7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10" name="Google Shape;210;g2b414287508_1_78: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6" name="Shape 216"/>
        <p:cNvGrpSpPr/>
        <p:nvPr/>
      </p:nvGrpSpPr>
      <p:grpSpPr>
        <a:xfrm>
          <a:off x="0" y="0"/>
          <a:ext cx="0" cy="0"/>
          <a:chOff x="0" y="0"/>
          <a:chExt cx="0" cy="0"/>
        </a:xfrm>
      </p:grpSpPr>
      <p:sp>
        <p:nvSpPr>
          <p:cNvPr id="217" name="Google Shape;217;p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18" name="Google Shape;218;p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4" name="Shape 224"/>
        <p:cNvGrpSpPr/>
        <p:nvPr/>
      </p:nvGrpSpPr>
      <p:grpSpPr>
        <a:xfrm>
          <a:off x="0" y="0"/>
          <a:ext cx="0" cy="0"/>
          <a:chOff x="0" y="0"/>
          <a:chExt cx="0" cy="0"/>
        </a:xfrm>
      </p:grpSpPr>
      <p:sp>
        <p:nvSpPr>
          <p:cNvPr id="225" name="Google Shape;225;p2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26" name="Google Shape;226;p2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11" name="Shape 11"/>
        <p:cNvGrpSpPr/>
        <p:nvPr/>
      </p:nvGrpSpPr>
      <p:grpSpPr>
        <a:xfrm>
          <a:off x="0" y="0"/>
          <a:ext cx="0" cy="0"/>
          <a:chOff x="0" y="0"/>
          <a:chExt cx="0" cy="0"/>
        </a:xfrm>
      </p:grpSpPr>
      <p:sp>
        <p:nvSpPr>
          <p:cNvPr id="12" name="Google Shape;12;p2"/>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3" name="Google Shape;13;p2"/>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4" name="Google Shape;14;p2"/>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68" name="Shape 68"/>
        <p:cNvGrpSpPr/>
        <p:nvPr/>
      </p:nvGrpSpPr>
      <p:grpSpPr>
        <a:xfrm>
          <a:off x="0" y="0"/>
          <a:ext cx="0" cy="0"/>
          <a:chOff x="0" y="0"/>
          <a:chExt cx="0" cy="0"/>
        </a:xfrm>
      </p:grpSpPr>
      <p:sp>
        <p:nvSpPr>
          <p:cNvPr id="69" name="Google Shape;69;p11"/>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0" name="Google Shape;70;p11"/>
          <p:cNvSpPr txBox="1"/>
          <p:nvPr>
            <p:ph idx="1" type="body"/>
          </p:nvPr>
        </p:nvSpPr>
        <p:spPr>
          <a:xfrm rot="5400000">
            <a:off x="2309019" y="-251618"/>
            <a:ext cx="4525963" cy="8229600"/>
          </a:xfrm>
          <a:prstGeom prst="rect">
            <a:avLst/>
          </a:prstGeom>
          <a:noFill/>
          <a:ln>
            <a:noFill/>
          </a:ln>
        </p:spPr>
        <p:txBody>
          <a:bodyPr anchorCtr="0" anchor="t" bIns="45700" lIns="91425" spcFirstLastPara="1" rIns="91425" wrap="square" tIns="45700">
            <a:norm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71" name="Google Shape;71;p11"/>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2" name="Google Shape;72;p11"/>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3" name="Google Shape;73;p11"/>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74" name="Shape 74"/>
        <p:cNvGrpSpPr/>
        <p:nvPr/>
      </p:nvGrpSpPr>
      <p:grpSpPr>
        <a:xfrm>
          <a:off x="0" y="0"/>
          <a:ext cx="0" cy="0"/>
          <a:chOff x="0" y="0"/>
          <a:chExt cx="0" cy="0"/>
        </a:xfrm>
      </p:grpSpPr>
      <p:sp>
        <p:nvSpPr>
          <p:cNvPr id="75" name="Google Shape;75;p12"/>
          <p:cNvSpPr txBox="1"/>
          <p:nvPr>
            <p:ph type="title"/>
          </p:nvPr>
        </p:nvSpPr>
        <p:spPr>
          <a:xfrm rot="5400000">
            <a:off x="4732338" y="2171701"/>
            <a:ext cx="5851525" cy="205740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6" name="Google Shape;76;p12"/>
          <p:cNvSpPr txBox="1"/>
          <p:nvPr>
            <p:ph idx="1" type="body"/>
          </p:nvPr>
        </p:nvSpPr>
        <p:spPr>
          <a:xfrm rot="5400000">
            <a:off x="541338" y="190500"/>
            <a:ext cx="5851525" cy="6019800"/>
          </a:xfrm>
          <a:prstGeom prst="rect">
            <a:avLst/>
          </a:prstGeom>
          <a:noFill/>
          <a:ln>
            <a:noFill/>
          </a:ln>
        </p:spPr>
        <p:txBody>
          <a:bodyPr anchorCtr="0" anchor="t" bIns="45700" lIns="91425" spcFirstLastPara="1" rIns="91425" wrap="square" tIns="45700">
            <a:norm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77" name="Google Shape;77;p12"/>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8" name="Google Shape;78;p12"/>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9" name="Google Shape;79;p12"/>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86" name="Shape 86"/>
        <p:cNvGrpSpPr/>
        <p:nvPr/>
      </p:nvGrpSpPr>
      <p:grpSpPr>
        <a:xfrm>
          <a:off x="0" y="0"/>
          <a:ext cx="0" cy="0"/>
          <a:chOff x="0" y="0"/>
          <a:chExt cx="0" cy="0"/>
        </a:xfrm>
      </p:grpSpPr>
      <p:sp>
        <p:nvSpPr>
          <p:cNvPr id="87" name="Google Shape;87;p14"/>
          <p:cNvSpPr txBox="1"/>
          <p:nvPr>
            <p:ph idx="10" type="dt"/>
          </p:nvPr>
        </p:nvSpPr>
        <p:spPr>
          <a:xfrm>
            <a:off x="457200" y="6356350"/>
            <a:ext cx="2133600" cy="365100"/>
          </a:xfrm>
          <a:prstGeom prst="rect">
            <a:avLst/>
          </a:prstGeom>
          <a:noFill/>
          <a:ln>
            <a:noFill/>
          </a:ln>
        </p:spPr>
        <p:txBody>
          <a:bodyPr anchorCtr="0" anchor="ctr" bIns="45700" lIns="91425" spcFirstLastPara="1" rIns="91425" wrap="square" tIns="45700">
            <a:noAutofit/>
          </a:bodyPr>
          <a:lstStyle>
            <a:lvl1pPr lvl="0" rtl="0" algn="l">
              <a:lnSpc>
                <a:spcPct val="100000"/>
              </a:lnSpc>
              <a:spcBef>
                <a:spcPts val="0"/>
              </a:spcBef>
              <a:spcAft>
                <a:spcPts val="0"/>
              </a:spcAft>
              <a:buSzPts val="1400"/>
              <a:buNone/>
              <a:defRPr/>
            </a:lvl1pPr>
            <a:lvl2pPr lvl="1" rtl="0" algn="l">
              <a:lnSpc>
                <a:spcPct val="100000"/>
              </a:lnSpc>
              <a:spcBef>
                <a:spcPts val="0"/>
              </a:spcBef>
              <a:spcAft>
                <a:spcPts val="0"/>
              </a:spcAft>
              <a:buSzPts val="1400"/>
              <a:buNone/>
              <a:defRPr/>
            </a:lvl2pPr>
            <a:lvl3pPr lvl="2" rtl="0" algn="l">
              <a:lnSpc>
                <a:spcPct val="100000"/>
              </a:lnSpc>
              <a:spcBef>
                <a:spcPts val="0"/>
              </a:spcBef>
              <a:spcAft>
                <a:spcPts val="0"/>
              </a:spcAft>
              <a:buSzPts val="1400"/>
              <a:buNone/>
              <a:defRPr/>
            </a:lvl3pPr>
            <a:lvl4pPr lvl="3" rtl="0" algn="l">
              <a:lnSpc>
                <a:spcPct val="100000"/>
              </a:lnSpc>
              <a:spcBef>
                <a:spcPts val="0"/>
              </a:spcBef>
              <a:spcAft>
                <a:spcPts val="0"/>
              </a:spcAft>
              <a:buSzPts val="1400"/>
              <a:buNone/>
              <a:defRPr/>
            </a:lvl4pPr>
            <a:lvl5pPr lvl="4" rtl="0" algn="l">
              <a:lnSpc>
                <a:spcPct val="100000"/>
              </a:lnSpc>
              <a:spcBef>
                <a:spcPts val="0"/>
              </a:spcBef>
              <a:spcAft>
                <a:spcPts val="0"/>
              </a:spcAft>
              <a:buSzPts val="1400"/>
              <a:buNone/>
              <a:defRPr/>
            </a:lvl5pPr>
            <a:lvl6pPr lvl="5" rtl="0" algn="l">
              <a:lnSpc>
                <a:spcPct val="100000"/>
              </a:lnSpc>
              <a:spcBef>
                <a:spcPts val="0"/>
              </a:spcBef>
              <a:spcAft>
                <a:spcPts val="0"/>
              </a:spcAft>
              <a:buSzPts val="1400"/>
              <a:buNone/>
              <a:defRPr/>
            </a:lvl6pPr>
            <a:lvl7pPr lvl="6" rtl="0" algn="l">
              <a:lnSpc>
                <a:spcPct val="100000"/>
              </a:lnSpc>
              <a:spcBef>
                <a:spcPts val="0"/>
              </a:spcBef>
              <a:spcAft>
                <a:spcPts val="0"/>
              </a:spcAft>
              <a:buSzPts val="1400"/>
              <a:buNone/>
              <a:defRPr/>
            </a:lvl7pPr>
            <a:lvl8pPr lvl="7" rtl="0" algn="l">
              <a:lnSpc>
                <a:spcPct val="100000"/>
              </a:lnSpc>
              <a:spcBef>
                <a:spcPts val="0"/>
              </a:spcBef>
              <a:spcAft>
                <a:spcPts val="0"/>
              </a:spcAft>
              <a:buSzPts val="1400"/>
              <a:buNone/>
              <a:defRPr/>
            </a:lvl8pPr>
            <a:lvl9pPr lvl="8" rtl="0" algn="l">
              <a:lnSpc>
                <a:spcPct val="100000"/>
              </a:lnSpc>
              <a:spcBef>
                <a:spcPts val="0"/>
              </a:spcBef>
              <a:spcAft>
                <a:spcPts val="0"/>
              </a:spcAft>
              <a:buSzPts val="1400"/>
              <a:buNone/>
              <a:defRPr/>
            </a:lvl9pPr>
          </a:lstStyle>
          <a:p/>
        </p:txBody>
      </p:sp>
      <p:sp>
        <p:nvSpPr>
          <p:cNvPr id="88" name="Google Shape;88;p14"/>
          <p:cNvSpPr txBox="1"/>
          <p:nvPr>
            <p:ph idx="11" type="ftr"/>
          </p:nvPr>
        </p:nvSpPr>
        <p:spPr>
          <a:xfrm>
            <a:off x="3124200" y="6356350"/>
            <a:ext cx="2895600" cy="365100"/>
          </a:xfrm>
          <a:prstGeom prst="rect">
            <a:avLst/>
          </a:prstGeom>
          <a:noFill/>
          <a:ln>
            <a:noFill/>
          </a:ln>
        </p:spPr>
        <p:txBody>
          <a:bodyPr anchorCtr="0" anchor="ctr" bIns="45700" lIns="91425" spcFirstLastPara="1" rIns="91425" wrap="square" tIns="45700">
            <a:noAutofit/>
          </a:bodyPr>
          <a:lstStyle>
            <a:lvl1pPr lvl="0" rtl="0" algn="ctr">
              <a:lnSpc>
                <a:spcPct val="100000"/>
              </a:lnSpc>
              <a:spcBef>
                <a:spcPts val="0"/>
              </a:spcBef>
              <a:spcAft>
                <a:spcPts val="0"/>
              </a:spcAft>
              <a:buSzPts val="1400"/>
              <a:buNone/>
              <a:defRPr/>
            </a:lvl1pPr>
            <a:lvl2pPr lvl="1" rtl="0" algn="l">
              <a:lnSpc>
                <a:spcPct val="100000"/>
              </a:lnSpc>
              <a:spcBef>
                <a:spcPts val="0"/>
              </a:spcBef>
              <a:spcAft>
                <a:spcPts val="0"/>
              </a:spcAft>
              <a:buSzPts val="1400"/>
              <a:buNone/>
              <a:defRPr/>
            </a:lvl2pPr>
            <a:lvl3pPr lvl="2" rtl="0" algn="l">
              <a:lnSpc>
                <a:spcPct val="100000"/>
              </a:lnSpc>
              <a:spcBef>
                <a:spcPts val="0"/>
              </a:spcBef>
              <a:spcAft>
                <a:spcPts val="0"/>
              </a:spcAft>
              <a:buSzPts val="1400"/>
              <a:buNone/>
              <a:defRPr/>
            </a:lvl3pPr>
            <a:lvl4pPr lvl="3" rtl="0" algn="l">
              <a:lnSpc>
                <a:spcPct val="100000"/>
              </a:lnSpc>
              <a:spcBef>
                <a:spcPts val="0"/>
              </a:spcBef>
              <a:spcAft>
                <a:spcPts val="0"/>
              </a:spcAft>
              <a:buSzPts val="1400"/>
              <a:buNone/>
              <a:defRPr/>
            </a:lvl4pPr>
            <a:lvl5pPr lvl="4" rtl="0" algn="l">
              <a:lnSpc>
                <a:spcPct val="100000"/>
              </a:lnSpc>
              <a:spcBef>
                <a:spcPts val="0"/>
              </a:spcBef>
              <a:spcAft>
                <a:spcPts val="0"/>
              </a:spcAft>
              <a:buSzPts val="1400"/>
              <a:buNone/>
              <a:defRPr/>
            </a:lvl5pPr>
            <a:lvl6pPr lvl="5" rtl="0" algn="l">
              <a:lnSpc>
                <a:spcPct val="100000"/>
              </a:lnSpc>
              <a:spcBef>
                <a:spcPts val="0"/>
              </a:spcBef>
              <a:spcAft>
                <a:spcPts val="0"/>
              </a:spcAft>
              <a:buSzPts val="1400"/>
              <a:buNone/>
              <a:defRPr/>
            </a:lvl6pPr>
            <a:lvl7pPr lvl="6" rtl="0" algn="l">
              <a:lnSpc>
                <a:spcPct val="100000"/>
              </a:lnSpc>
              <a:spcBef>
                <a:spcPts val="0"/>
              </a:spcBef>
              <a:spcAft>
                <a:spcPts val="0"/>
              </a:spcAft>
              <a:buSzPts val="1400"/>
              <a:buNone/>
              <a:defRPr/>
            </a:lvl7pPr>
            <a:lvl8pPr lvl="7" rtl="0" algn="l">
              <a:lnSpc>
                <a:spcPct val="100000"/>
              </a:lnSpc>
              <a:spcBef>
                <a:spcPts val="0"/>
              </a:spcBef>
              <a:spcAft>
                <a:spcPts val="0"/>
              </a:spcAft>
              <a:buSzPts val="1400"/>
              <a:buNone/>
              <a:defRPr/>
            </a:lvl8pPr>
            <a:lvl9pPr lvl="8" rtl="0" algn="l">
              <a:lnSpc>
                <a:spcPct val="100000"/>
              </a:lnSpc>
              <a:spcBef>
                <a:spcPts val="0"/>
              </a:spcBef>
              <a:spcAft>
                <a:spcPts val="0"/>
              </a:spcAft>
              <a:buSzPts val="1400"/>
              <a:buNone/>
              <a:defRPr/>
            </a:lvl9pPr>
          </a:lstStyle>
          <a:p/>
        </p:txBody>
      </p:sp>
      <p:sp>
        <p:nvSpPr>
          <p:cNvPr id="89" name="Google Shape;89;p14"/>
          <p:cNvSpPr txBox="1"/>
          <p:nvPr>
            <p:ph idx="12" type="sldNum"/>
          </p:nvPr>
        </p:nvSpPr>
        <p:spPr>
          <a:xfrm>
            <a:off x="6553200" y="6356350"/>
            <a:ext cx="2133600" cy="365100"/>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0" name="Shape 90"/>
        <p:cNvGrpSpPr/>
        <p:nvPr/>
      </p:nvGrpSpPr>
      <p:grpSpPr>
        <a:xfrm>
          <a:off x="0" y="0"/>
          <a:ext cx="0" cy="0"/>
          <a:chOff x="0" y="0"/>
          <a:chExt cx="0" cy="0"/>
        </a:xfrm>
      </p:grpSpPr>
      <p:sp>
        <p:nvSpPr>
          <p:cNvPr id="91" name="Google Shape;91;p15"/>
          <p:cNvSpPr txBox="1"/>
          <p:nvPr>
            <p:ph type="ctrTitle"/>
          </p:nvPr>
        </p:nvSpPr>
        <p:spPr>
          <a:xfrm>
            <a:off x="685800" y="2130425"/>
            <a:ext cx="7772400" cy="1470000"/>
          </a:xfrm>
          <a:prstGeom prst="rect">
            <a:avLst/>
          </a:prstGeom>
          <a:noFill/>
          <a:ln>
            <a:noFill/>
          </a:ln>
        </p:spPr>
        <p:txBody>
          <a:bodyPr anchorCtr="0" anchor="ctr" bIns="45700" lIns="91425" spcFirstLastPara="1" rIns="91425" wrap="square" tIns="45700">
            <a:normAutofit/>
          </a:bodyPr>
          <a:lstStyle>
            <a:lvl1pPr lvl="0" rtl="0" algn="ctr">
              <a:lnSpc>
                <a:spcPct val="100000"/>
              </a:lnSpc>
              <a:spcBef>
                <a:spcPts val="0"/>
              </a:spcBef>
              <a:spcAft>
                <a:spcPts val="0"/>
              </a:spcAft>
              <a:buClr>
                <a:schemeClr val="dk1"/>
              </a:buClr>
              <a:buSzPts val="1800"/>
              <a:buNone/>
              <a:defRPr/>
            </a:lvl1pPr>
            <a:lvl2pPr lvl="1" rtl="0" algn="l">
              <a:lnSpc>
                <a:spcPct val="100000"/>
              </a:lnSpc>
              <a:spcBef>
                <a:spcPts val="0"/>
              </a:spcBef>
              <a:spcAft>
                <a:spcPts val="0"/>
              </a:spcAft>
              <a:buSzPts val="1400"/>
              <a:buNone/>
              <a:defRPr/>
            </a:lvl2pPr>
            <a:lvl3pPr lvl="2" rtl="0" algn="l">
              <a:lnSpc>
                <a:spcPct val="100000"/>
              </a:lnSpc>
              <a:spcBef>
                <a:spcPts val="0"/>
              </a:spcBef>
              <a:spcAft>
                <a:spcPts val="0"/>
              </a:spcAft>
              <a:buSzPts val="1400"/>
              <a:buNone/>
              <a:defRPr/>
            </a:lvl3pPr>
            <a:lvl4pPr lvl="3" rtl="0" algn="l">
              <a:lnSpc>
                <a:spcPct val="100000"/>
              </a:lnSpc>
              <a:spcBef>
                <a:spcPts val="0"/>
              </a:spcBef>
              <a:spcAft>
                <a:spcPts val="0"/>
              </a:spcAft>
              <a:buSzPts val="1400"/>
              <a:buNone/>
              <a:defRPr/>
            </a:lvl4pPr>
            <a:lvl5pPr lvl="4" rtl="0" algn="l">
              <a:lnSpc>
                <a:spcPct val="100000"/>
              </a:lnSpc>
              <a:spcBef>
                <a:spcPts val="0"/>
              </a:spcBef>
              <a:spcAft>
                <a:spcPts val="0"/>
              </a:spcAft>
              <a:buSzPts val="1400"/>
              <a:buNone/>
              <a:defRPr/>
            </a:lvl5pPr>
            <a:lvl6pPr lvl="5" rtl="0" algn="l">
              <a:lnSpc>
                <a:spcPct val="100000"/>
              </a:lnSpc>
              <a:spcBef>
                <a:spcPts val="0"/>
              </a:spcBef>
              <a:spcAft>
                <a:spcPts val="0"/>
              </a:spcAft>
              <a:buSzPts val="1400"/>
              <a:buNone/>
              <a:defRPr/>
            </a:lvl6pPr>
            <a:lvl7pPr lvl="6" rtl="0" algn="l">
              <a:lnSpc>
                <a:spcPct val="100000"/>
              </a:lnSpc>
              <a:spcBef>
                <a:spcPts val="0"/>
              </a:spcBef>
              <a:spcAft>
                <a:spcPts val="0"/>
              </a:spcAft>
              <a:buSzPts val="1400"/>
              <a:buNone/>
              <a:defRPr/>
            </a:lvl7pPr>
            <a:lvl8pPr lvl="7" rtl="0" algn="l">
              <a:lnSpc>
                <a:spcPct val="100000"/>
              </a:lnSpc>
              <a:spcBef>
                <a:spcPts val="0"/>
              </a:spcBef>
              <a:spcAft>
                <a:spcPts val="0"/>
              </a:spcAft>
              <a:buSzPts val="1400"/>
              <a:buNone/>
              <a:defRPr/>
            </a:lvl8pPr>
            <a:lvl9pPr lvl="8" rtl="0" algn="l">
              <a:lnSpc>
                <a:spcPct val="100000"/>
              </a:lnSpc>
              <a:spcBef>
                <a:spcPts val="0"/>
              </a:spcBef>
              <a:spcAft>
                <a:spcPts val="0"/>
              </a:spcAft>
              <a:buSzPts val="1400"/>
              <a:buNone/>
              <a:defRPr/>
            </a:lvl9pPr>
          </a:lstStyle>
          <a:p/>
        </p:txBody>
      </p:sp>
      <p:sp>
        <p:nvSpPr>
          <p:cNvPr id="92" name="Google Shape;92;p15"/>
          <p:cNvSpPr txBox="1"/>
          <p:nvPr>
            <p:ph idx="1" type="subTitle"/>
          </p:nvPr>
        </p:nvSpPr>
        <p:spPr>
          <a:xfrm>
            <a:off x="1371600" y="3886200"/>
            <a:ext cx="6400800" cy="1752600"/>
          </a:xfrm>
          <a:prstGeom prst="rect">
            <a:avLst/>
          </a:prstGeom>
          <a:noFill/>
          <a:ln>
            <a:noFill/>
          </a:ln>
        </p:spPr>
        <p:txBody>
          <a:bodyPr anchorCtr="0" anchor="t" bIns="45700" lIns="91425" spcFirstLastPara="1" rIns="91425" wrap="square" tIns="45700">
            <a:normAutofit/>
          </a:bodyPr>
          <a:lstStyle>
            <a:lvl1pPr lvl="0" rtl="0" algn="ctr">
              <a:lnSpc>
                <a:spcPct val="100000"/>
              </a:lnSpc>
              <a:spcBef>
                <a:spcPts val="640"/>
              </a:spcBef>
              <a:spcAft>
                <a:spcPts val="0"/>
              </a:spcAft>
              <a:buClr>
                <a:srgbClr val="888888"/>
              </a:buClr>
              <a:buSzPts val="3200"/>
              <a:buNone/>
              <a:defRPr>
                <a:solidFill>
                  <a:srgbClr val="888888"/>
                </a:solidFill>
              </a:defRPr>
            </a:lvl1pPr>
            <a:lvl2pPr lvl="1" rtl="0" algn="ctr">
              <a:lnSpc>
                <a:spcPct val="100000"/>
              </a:lnSpc>
              <a:spcBef>
                <a:spcPts val="560"/>
              </a:spcBef>
              <a:spcAft>
                <a:spcPts val="0"/>
              </a:spcAft>
              <a:buClr>
                <a:srgbClr val="888888"/>
              </a:buClr>
              <a:buSzPts val="2800"/>
              <a:buNone/>
              <a:defRPr>
                <a:solidFill>
                  <a:srgbClr val="888888"/>
                </a:solidFill>
              </a:defRPr>
            </a:lvl2pPr>
            <a:lvl3pPr lvl="2" rtl="0" algn="ctr">
              <a:lnSpc>
                <a:spcPct val="100000"/>
              </a:lnSpc>
              <a:spcBef>
                <a:spcPts val="480"/>
              </a:spcBef>
              <a:spcAft>
                <a:spcPts val="0"/>
              </a:spcAft>
              <a:buClr>
                <a:srgbClr val="888888"/>
              </a:buClr>
              <a:buSzPts val="2400"/>
              <a:buNone/>
              <a:defRPr>
                <a:solidFill>
                  <a:srgbClr val="888888"/>
                </a:solidFill>
              </a:defRPr>
            </a:lvl3pPr>
            <a:lvl4pPr lvl="3" rtl="0" algn="ctr">
              <a:lnSpc>
                <a:spcPct val="100000"/>
              </a:lnSpc>
              <a:spcBef>
                <a:spcPts val="400"/>
              </a:spcBef>
              <a:spcAft>
                <a:spcPts val="0"/>
              </a:spcAft>
              <a:buClr>
                <a:srgbClr val="888888"/>
              </a:buClr>
              <a:buSzPts val="2000"/>
              <a:buNone/>
              <a:defRPr>
                <a:solidFill>
                  <a:srgbClr val="888888"/>
                </a:solidFill>
              </a:defRPr>
            </a:lvl4pPr>
            <a:lvl5pPr lvl="4" rtl="0" algn="ctr">
              <a:lnSpc>
                <a:spcPct val="100000"/>
              </a:lnSpc>
              <a:spcBef>
                <a:spcPts val="400"/>
              </a:spcBef>
              <a:spcAft>
                <a:spcPts val="0"/>
              </a:spcAft>
              <a:buClr>
                <a:srgbClr val="888888"/>
              </a:buClr>
              <a:buSzPts val="2000"/>
              <a:buNone/>
              <a:defRPr>
                <a:solidFill>
                  <a:srgbClr val="888888"/>
                </a:solidFill>
              </a:defRPr>
            </a:lvl5pPr>
            <a:lvl6pPr lvl="5" rtl="0" algn="ctr">
              <a:lnSpc>
                <a:spcPct val="100000"/>
              </a:lnSpc>
              <a:spcBef>
                <a:spcPts val="400"/>
              </a:spcBef>
              <a:spcAft>
                <a:spcPts val="0"/>
              </a:spcAft>
              <a:buClr>
                <a:srgbClr val="888888"/>
              </a:buClr>
              <a:buSzPts val="2000"/>
              <a:buNone/>
              <a:defRPr>
                <a:solidFill>
                  <a:srgbClr val="888888"/>
                </a:solidFill>
              </a:defRPr>
            </a:lvl6pPr>
            <a:lvl7pPr lvl="6" rtl="0" algn="ctr">
              <a:lnSpc>
                <a:spcPct val="100000"/>
              </a:lnSpc>
              <a:spcBef>
                <a:spcPts val="400"/>
              </a:spcBef>
              <a:spcAft>
                <a:spcPts val="0"/>
              </a:spcAft>
              <a:buClr>
                <a:srgbClr val="888888"/>
              </a:buClr>
              <a:buSzPts val="2000"/>
              <a:buNone/>
              <a:defRPr>
                <a:solidFill>
                  <a:srgbClr val="888888"/>
                </a:solidFill>
              </a:defRPr>
            </a:lvl7pPr>
            <a:lvl8pPr lvl="7" rtl="0" algn="ctr">
              <a:lnSpc>
                <a:spcPct val="100000"/>
              </a:lnSpc>
              <a:spcBef>
                <a:spcPts val="400"/>
              </a:spcBef>
              <a:spcAft>
                <a:spcPts val="0"/>
              </a:spcAft>
              <a:buClr>
                <a:srgbClr val="888888"/>
              </a:buClr>
              <a:buSzPts val="2000"/>
              <a:buNone/>
              <a:defRPr>
                <a:solidFill>
                  <a:srgbClr val="888888"/>
                </a:solidFill>
              </a:defRPr>
            </a:lvl8pPr>
            <a:lvl9pPr lvl="8" rtl="0" algn="ctr">
              <a:lnSpc>
                <a:spcPct val="100000"/>
              </a:lnSpc>
              <a:spcBef>
                <a:spcPts val="400"/>
              </a:spcBef>
              <a:spcAft>
                <a:spcPts val="0"/>
              </a:spcAft>
              <a:buClr>
                <a:srgbClr val="888888"/>
              </a:buClr>
              <a:buSzPts val="2000"/>
              <a:buNone/>
              <a:defRPr>
                <a:solidFill>
                  <a:srgbClr val="888888"/>
                </a:solidFill>
              </a:defRPr>
            </a:lvl9pPr>
          </a:lstStyle>
          <a:p/>
        </p:txBody>
      </p:sp>
      <p:sp>
        <p:nvSpPr>
          <p:cNvPr id="93" name="Google Shape;93;p15"/>
          <p:cNvSpPr txBox="1"/>
          <p:nvPr>
            <p:ph idx="10" type="dt"/>
          </p:nvPr>
        </p:nvSpPr>
        <p:spPr>
          <a:xfrm>
            <a:off x="457200" y="6356350"/>
            <a:ext cx="2133600" cy="365100"/>
          </a:xfrm>
          <a:prstGeom prst="rect">
            <a:avLst/>
          </a:prstGeom>
          <a:noFill/>
          <a:ln>
            <a:noFill/>
          </a:ln>
        </p:spPr>
        <p:txBody>
          <a:bodyPr anchorCtr="0" anchor="ctr" bIns="45700" lIns="91425" spcFirstLastPara="1" rIns="91425" wrap="square" tIns="45700">
            <a:noAutofit/>
          </a:bodyPr>
          <a:lstStyle>
            <a:lvl1pPr lvl="0" rtl="0" algn="l">
              <a:lnSpc>
                <a:spcPct val="100000"/>
              </a:lnSpc>
              <a:spcBef>
                <a:spcPts val="0"/>
              </a:spcBef>
              <a:spcAft>
                <a:spcPts val="0"/>
              </a:spcAft>
              <a:buSzPts val="1400"/>
              <a:buNone/>
              <a:defRPr/>
            </a:lvl1pPr>
            <a:lvl2pPr lvl="1" rtl="0" algn="l">
              <a:lnSpc>
                <a:spcPct val="100000"/>
              </a:lnSpc>
              <a:spcBef>
                <a:spcPts val="0"/>
              </a:spcBef>
              <a:spcAft>
                <a:spcPts val="0"/>
              </a:spcAft>
              <a:buSzPts val="1400"/>
              <a:buNone/>
              <a:defRPr/>
            </a:lvl2pPr>
            <a:lvl3pPr lvl="2" rtl="0" algn="l">
              <a:lnSpc>
                <a:spcPct val="100000"/>
              </a:lnSpc>
              <a:spcBef>
                <a:spcPts val="0"/>
              </a:spcBef>
              <a:spcAft>
                <a:spcPts val="0"/>
              </a:spcAft>
              <a:buSzPts val="1400"/>
              <a:buNone/>
              <a:defRPr/>
            </a:lvl3pPr>
            <a:lvl4pPr lvl="3" rtl="0" algn="l">
              <a:lnSpc>
                <a:spcPct val="100000"/>
              </a:lnSpc>
              <a:spcBef>
                <a:spcPts val="0"/>
              </a:spcBef>
              <a:spcAft>
                <a:spcPts val="0"/>
              </a:spcAft>
              <a:buSzPts val="1400"/>
              <a:buNone/>
              <a:defRPr/>
            </a:lvl4pPr>
            <a:lvl5pPr lvl="4" rtl="0" algn="l">
              <a:lnSpc>
                <a:spcPct val="100000"/>
              </a:lnSpc>
              <a:spcBef>
                <a:spcPts val="0"/>
              </a:spcBef>
              <a:spcAft>
                <a:spcPts val="0"/>
              </a:spcAft>
              <a:buSzPts val="1400"/>
              <a:buNone/>
              <a:defRPr/>
            </a:lvl5pPr>
            <a:lvl6pPr lvl="5" rtl="0" algn="l">
              <a:lnSpc>
                <a:spcPct val="100000"/>
              </a:lnSpc>
              <a:spcBef>
                <a:spcPts val="0"/>
              </a:spcBef>
              <a:spcAft>
                <a:spcPts val="0"/>
              </a:spcAft>
              <a:buSzPts val="1400"/>
              <a:buNone/>
              <a:defRPr/>
            </a:lvl6pPr>
            <a:lvl7pPr lvl="6" rtl="0" algn="l">
              <a:lnSpc>
                <a:spcPct val="100000"/>
              </a:lnSpc>
              <a:spcBef>
                <a:spcPts val="0"/>
              </a:spcBef>
              <a:spcAft>
                <a:spcPts val="0"/>
              </a:spcAft>
              <a:buSzPts val="1400"/>
              <a:buNone/>
              <a:defRPr/>
            </a:lvl7pPr>
            <a:lvl8pPr lvl="7" rtl="0" algn="l">
              <a:lnSpc>
                <a:spcPct val="100000"/>
              </a:lnSpc>
              <a:spcBef>
                <a:spcPts val="0"/>
              </a:spcBef>
              <a:spcAft>
                <a:spcPts val="0"/>
              </a:spcAft>
              <a:buSzPts val="1400"/>
              <a:buNone/>
              <a:defRPr/>
            </a:lvl8pPr>
            <a:lvl9pPr lvl="8" rtl="0" algn="l">
              <a:lnSpc>
                <a:spcPct val="100000"/>
              </a:lnSpc>
              <a:spcBef>
                <a:spcPts val="0"/>
              </a:spcBef>
              <a:spcAft>
                <a:spcPts val="0"/>
              </a:spcAft>
              <a:buSzPts val="1400"/>
              <a:buNone/>
              <a:defRPr/>
            </a:lvl9pPr>
          </a:lstStyle>
          <a:p/>
        </p:txBody>
      </p:sp>
      <p:sp>
        <p:nvSpPr>
          <p:cNvPr id="94" name="Google Shape;94;p15"/>
          <p:cNvSpPr txBox="1"/>
          <p:nvPr>
            <p:ph idx="11" type="ftr"/>
          </p:nvPr>
        </p:nvSpPr>
        <p:spPr>
          <a:xfrm>
            <a:off x="3124200" y="6356350"/>
            <a:ext cx="2895600" cy="365100"/>
          </a:xfrm>
          <a:prstGeom prst="rect">
            <a:avLst/>
          </a:prstGeom>
          <a:noFill/>
          <a:ln>
            <a:noFill/>
          </a:ln>
        </p:spPr>
        <p:txBody>
          <a:bodyPr anchorCtr="0" anchor="ctr" bIns="45700" lIns="91425" spcFirstLastPara="1" rIns="91425" wrap="square" tIns="45700">
            <a:noAutofit/>
          </a:bodyPr>
          <a:lstStyle>
            <a:lvl1pPr lvl="0" rtl="0" algn="ctr">
              <a:lnSpc>
                <a:spcPct val="100000"/>
              </a:lnSpc>
              <a:spcBef>
                <a:spcPts val="0"/>
              </a:spcBef>
              <a:spcAft>
                <a:spcPts val="0"/>
              </a:spcAft>
              <a:buSzPts val="1400"/>
              <a:buNone/>
              <a:defRPr/>
            </a:lvl1pPr>
            <a:lvl2pPr lvl="1" rtl="0" algn="l">
              <a:lnSpc>
                <a:spcPct val="100000"/>
              </a:lnSpc>
              <a:spcBef>
                <a:spcPts val="0"/>
              </a:spcBef>
              <a:spcAft>
                <a:spcPts val="0"/>
              </a:spcAft>
              <a:buSzPts val="1400"/>
              <a:buNone/>
              <a:defRPr/>
            </a:lvl2pPr>
            <a:lvl3pPr lvl="2" rtl="0" algn="l">
              <a:lnSpc>
                <a:spcPct val="100000"/>
              </a:lnSpc>
              <a:spcBef>
                <a:spcPts val="0"/>
              </a:spcBef>
              <a:spcAft>
                <a:spcPts val="0"/>
              </a:spcAft>
              <a:buSzPts val="1400"/>
              <a:buNone/>
              <a:defRPr/>
            </a:lvl3pPr>
            <a:lvl4pPr lvl="3" rtl="0" algn="l">
              <a:lnSpc>
                <a:spcPct val="100000"/>
              </a:lnSpc>
              <a:spcBef>
                <a:spcPts val="0"/>
              </a:spcBef>
              <a:spcAft>
                <a:spcPts val="0"/>
              </a:spcAft>
              <a:buSzPts val="1400"/>
              <a:buNone/>
              <a:defRPr/>
            </a:lvl4pPr>
            <a:lvl5pPr lvl="4" rtl="0" algn="l">
              <a:lnSpc>
                <a:spcPct val="100000"/>
              </a:lnSpc>
              <a:spcBef>
                <a:spcPts val="0"/>
              </a:spcBef>
              <a:spcAft>
                <a:spcPts val="0"/>
              </a:spcAft>
              <a:buSzPts val="1400"/>
              <a:buNone/>
              <a:defRPr/>
            </a:lvl5pPr>
            <a:lvl6pPr lvl="5" rtl="0" algn="l">
              <a:lnSpc>
                <a:spcPct val="100000"/>
              </a:lnSpc>
              <a:spcBef>
                <a:spcPts val="0"/>
              </a:spcBef>
              <a:spcAft>
                <a:spcPts val="0"/>
              </a:spcAft>
              <a:buSzPts val="1400"/>
              <a:buNone/>
              <a:defRPr/>
            </a:lvl6pPr>
            <a:lvl7pPr lvl="6" rtl="0" algn="l">
              <a:lnSpc>
                <a:spcPct val="100000"/>
              </a:lnSpc>
              <a:spcBef>
                <a:spcPts val="0"/>
              </a:spcBef>
              <a:spcAft>
                <a:spcPts val="0"/>
              </a:spcAft>
              <a:buSzPts val="1400"/>
              <a:buNone/>
              <a:defRPr/>
            </a:lvl7pPr>
            <a:lvl8pPr lvl="7" rtl="0" algn="l">
              <a:lnSpc>
                <a:spcPct val="100000"/>
              </a:lnSpc>
              <a:spcBef>
                <a:spcPts val="0"/>
              </a:spcBef>
              <a:spcAft>
                <a:spcPts val="0"/>
              </a:spcAft>
              <a:buSzPts val="1400"/>
              <a:buNone/>
              <a:defRPr/>
            </a:lvl8pPr>
            <a:lvl9pPr lvl="8" rtl="0" algn="l">
              <a:lnSpc>
                <a:spcPct val="100000"/>
              </a:lnSpc>
              <a:spcBef>
                <a:spcPts val="0"/>
              </a:spcBef>
              <a:spcAft>
                <a:spcPts val="0"/>
              </a:spcAft>
              <a:buSzPts val="1400"/>
              <a:buNone/>
              <a:defRPr/>
            </a:lvl9pPr>
          </a:lstStyle>
          <a:p/>
        </p:txBody>
      </p:sp>
      <p:sp>
        <p:nvSpPr>
          <p:cNvPr id="95" name="Google Shape;95;p15"/>
          <p:cNvSpPr txBox="1"/>
          <p:nvPr>
            <p:ph idx="12" type="sldNum"/>
          </p:nvPr>
        </p:nvSpPr>
        <p:spPr>
          <a:xfrm>
            <a:off x="6553200" y="6356350"/>
            <a:ext cx="2133600" cy="365100"/>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96" name="Shape 96"/>
        <p:cNvGrpSpPr/>
        <p:nvPr/>
      </p:nvGrpSpPr>
      <p:grpSpPr>
        <a:xfrm>
          <a:off x="0" y="0"/>
          <a:ext cx="0" cy="0"/>
          <a:chOff x="0" y="0"/>
          <a:chExt cx="0" cy="0"/>
        </a:xfrm>
      </p:grpSpPr>
      <p:sp>
        <p:nvSpPr>
          <p:cNvPr id="97" name="Google Shape;97;p16"/>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rtl="0" algn="ctr">
              <a:lnSpc>
                <a:spcPct val="100000"/>
              </a:lnSpc>
              <a:spcBef>
                <a:spcPts val="0"/>
              </a:spcBef>
              <a:spcAft>
                <a:spcPts val="0"/>
              </a:spcAft>
              <a:buClr>
                <a:schemeClr val="dk1"/>
              </a:buClr>
              <a:buSzPts val="1800"/>
              <a:buNone/>
              <a:defRPr/>
            </a:lvl1pPr>
            <a:lvl2pPr lvl="1" rtl="0" algn="l">
              <a:lnSpc>
                <a:spcPct val="100000"/>
              </a:lnSpc>
              <a:spcBef>
                <a:spcPts val="0"/>
              </a:spcBef>
              <a:spcAft>
                <a:spcPts val="0"/>
              </a:spcAft>
              <a:buSzPts val="1400"/>
              <a:buNone/>
              <a:defRPr/>
            </a:lvl2pPr>
            <a:lvl3pPr lvl="2" rtl="0" algn="l">
              <a:lnSpc>
                <a:spcPct val="100000"/>
              </a:lnSpc>
              <a:spcBef>
                <a:spcPts val="0"/>
              </a:spcBef>
              <a:spcAft>
                <a:spcPts val="0"/>
              </a:spcAft>
              <a:buSzPts val="1400"/>
              <a:buNone/>
              <a:defRPr/>
            </a:lvl3pPr>
            <a:lvl4pPr lvl="3" rtl="0" algn="l">
              <a:lnSpc>
                <a:spcPct val="100000"/>
              </a:lnSpc>
              <a:spcBef>
                <a:spcPts val="0"/>
              </a:spcBef>
              <a:spcAft>
                <a:spcPts val="0"/>
              </a:spcAft>
              <a:buSzPts val="1400"/>
              <a:buNone/>
              <a:defRPr/>
            </a:lvl4pPr>
            <a:lvl5pPr lvl="4" rtl="0" algn="l">
              <a:lnSpc>
                <a:spcPct val="100000"/>
              </a:lnSpc>
              <a:spcBef>
                <a:spcPts val="0"/>
              </a:spcBef>
              <a:spcAft>
                <a:spcPts val="0"/>
              </a:spcAft>
              <a:buSzPts val="1400"/>
              <a:buNone/>
              <a:defRPr/>
            </a:lvl5pPr>
            <a:lvl6pPr lvl="5" rtl="0" algn="l">
              <a:lnSpc>
                <a:spcPct val="100000"/>
              </a:lnSpc>
              <a:spcBef>
                <a:spcPts val="0"/>
              </a:spcBef>
              <a:spcAft>
                <a:spcPts val="0"/>
              </a:spcAft>
              <a:buSzPts val="1400"/>
              <a:buNone/>
              <a:defRPr/>
            </a:lvl6pPr>
            <a:lvl7pPr lvl="6" rtl="0" algn="l">
              <a:lnSpc>
                <a:spcPct val="100000"/>
              </a:lnSpc>
              <a:spcBef>
                <a:spcPts val="0"/>
              </a:spcBef>
              <a:spcAft>
                <a:spcPts val="0"/>
              </a:spcAft>
              <a:buSzPts val="1400"/>
              <a:buNone/>
              <a:defRPr/>
            </a:lvl7pPr>
            <a:lvl8pPr lvl="7" rtl="0" algn="l">
              <a:lnSpc>
                <a:spcPct val="100000"/>
              </a:lnSpc>
              <a:spcBef>
                <a:spcPts val="0"/>
              </a:spcBef>
              <a:spcAft>
                <a:spcPts val="0"/>
              </a:spcAft>
              <a:buSzPts val="1400"/>
              <a:buNone/>
              <a:defRPr/>
            </a:lvl8pPr>
            <a:lvl9pPr lvl="8" rtl="0" algn="l">
              <a:lnSpc>
                <a:spcPct val="100000"/>
              </a:lnSpc>
              <a:spcBef>
                <a:spcPts val="0"/>
              </a:spcBef>
              <a:spcAft>
                <a:spcPts val="0"/>
              </a:spcAft>
              <a:buSzPts val="1400"/>
              <a:buNone/>
              <a:defRPr/>
            </a:lvl9pPr>
          </a:lstStyle>
          <a:p/>
        </p:txBody>
      </p:sp>
      <p:sp>
        <p:nvSpPr>
          <p:cNvPr id="98" name="Google Shape;98;p16"/>
          <p:cNvSpPr txBox="1"/>
          <p:nvPr>
            <p:ph idx="1" type="body"/>
          </p:nvPr>
        </p:nvSpPr>
        <p:spPr>
          <a:xfrm>
            <a:off x="457200" y="1600200"/>
            <a:ext cx="8229600" cy="4526100"/>
          </a:xfrm>
          <a:prstGeom prst="rect">
            <a:avLst/>
          </a:prstGeom>
          <a:noFill/>
          <a:ln>
            <a:noFill/>
          </a:ln>
        </p:spPr>
        <p:txBody>
          <a:bodyPr anchorCtr="0" anchor="t" bIns="45700" lIns="91425" spcFirstLastPara="1" rIns="91425" wrap="square" tIns="45700">
            <a:normAutofit/>
          </a:bodyPr>
          <a:lstStyle>
            <a:lvl1pPr indent="-342900" lvl="0" marL="457200" rtl="0" algn="l">
              <a:lnSpc>
                <a:spcPct val="100000"/>
              </a:lnSpc>
              <a:spcBef>
                <a:spcPts val="360"/>
              </a:spcBef>
              <a:spcAft>
                <a:spcPts val="0"/>
              </a:spcAft>
              <a:buClr>
                <a:schemeClr val="dk1"/>
              </a:buClr>
              <a:buSzPts val="1800"/>
              <a:buChar char="•"/>
              <a:defRPr/>
            </a:lvl1pPr>
            <a:lvl2pPr indent="-342900" lvl="1" marL="914400" rtl="0" algn="l">
              <a:lnSpc>
                <a:spcPct val="100000"/>
              </a:lnSpc>
              <a:spcBef>
                <a:spcPts val="360"/>
              </a:spcBef>
              <a:spcAft>
                <a:spcPts val="0"/>
              </a:spcAft>
              <a:buClr>
                <a:schemeClr val="dk1"/>
              </a:buClr>
              <a:buSzPts val="1800"/>
              <a:buChar char="–"/>
              <a:defRPr/>
            </a:lvl2pPr>
            <a:lvl3pPr indent="-342900" lvl="2" marL="1371600" rtl="0" algn="l">
              <a:lnSpc>
                <a:spcPct val="100000"/>
              </a:lnSpc>
              <a:spcBef>
                <a:spcPts val="360"/>
              </a:spcBef>
              <a:spcAft>
                <a:spcPts val="0"/>
              </a:spcAft>
              <a:buClr>
                <a:schemeClr val="dk1"/>
              </a:buClr>
              <a:buSzPts val="1800"/>
              <a:buChar char="•"/>
              <a:defRPr/>
            </a:lvl3pPr>
            <a:lvl4pPr indent="-342900" lvl="3" marL="1828800" rtl="0" algn="l">
              <a:lnSpc>
                <a:spcPct val="100000"/>
              </a:lnSpc>
              <a:spcBef>
                <a:spcPts val="360"/>
              </a:spcBef>
              <a:spcAft>
                <a:spcPts val="0"/>
              </a:spcAft>
              <a:buClr>
                <a:schemeClr val="dk1"/>
              </a:buClr>
              <a:buSzPts val="1800"/>
              <a:buChar char="–"/>
              <a:defRPr/>
            </a:lvl4pPr>
            <a:lvl5pPr indent="-342900" lvl="4" marL="2286000" rtl="0" algn="l">
              <a:lnSpc>
                <a:spcPct val="100000"/>
              </a:lnSpc>
              <a:spcBef>
                <a:spcPts val="360"/>
              </a:spcBef>
              <a:spcAft>
                <a:spcPts val="0"/>
              </a:spcAft>
              <a:buClr>
                <a:schemeClr val="dk1"/>
              </a:buClr>
              <a:buSzPts val="1800"/>
              <a:buChar char="»"/>
              <a:defRPr/>
            </a:lvl5pPr>
            <a:lvl6pPr indent="-342900" lvl="5" marL="2743200" rtl="0" algn="l">
              <a:lnSpc>
                <a:spcPct val="100000"/>
              </a:lnSpc>
              <a:spcBef>
                <a:spcPts val="360"/>
              </a:spcBef>
              <a:spcAft>
                <a:spcPts val="0"/>
              </a:spcAft>
              <a:buClr>
                <a:schemeClr val="dk1"/>
              </a:buClr>
              <a:buSzPts val="1800"/>
              <a:buChar char="•"/>
              <a:defRPr/>
            </a:lvl6pPr>
            <a:lvl7pPr indent="-342900" lvl="6" marL="3200400" rtl="0" algn="l">
              <a:lnSpc>
                <a:spcPct val="100000"/>
              </a:lnSpc>
              <a:spcBef>
                <a:spcPts val="360"/>
              </a:spcBef>
              <a:spcAft>
                <a:spcPts val="0"/>
              </a:spcAft>
              <a:buClr>
                <a:schemeClr val="dk1"/>
              </a:buClr>
              <a:buSzPts val="1800"/>
              <a:buChar char="•"/>
              <a:defRPr/>
            </a:lvl7pPr>
            <a:lvl8pPr indent="-342900" lvl="7" marL="3657600" rtl="0" algn="l">
              <a:lnSpc>
                <a:spcPct val="100000"/>
              </a:lnSpc>
              <a:spcBef>
                <a:spcPts val="360"/>
              </a:spcBef>
              <a:spcAft>
                <a:spcPts val="0"/>
              </a:spcAft>
              <a:buClr>
                <a:schemeClr val="dk1"/>
              </a:buClr>
              <a:buSzPts val="1800"/>
              <a:buChar char="•"/>
              <a:defRPr/>
            </a:lvl8pPr>
            <a:lvl9pPr indent="-342900" lvl="8" marL="4114800" rtl="0" algn="l">
              <a:lnSpc>
                <a:spcPct val="100000"/>
              </a:lnSpc>
              <a:spcBef>
                <a:spcPts val="360"/>
              </a:spcBef>
              <a:spcAft>
                <a:spcPts val="0"/>
              </a:spcAft>
              <a:buClr>
                <a:schemeClr val="dk1"/>
              </a:buClr>
              <a:buSzPts val="1800"/>
              <a:buChar char="•"/>
              <a:defRPr/>
            </a:lvl9pPr>
          </a:lstStyle>
          <a:p/>
        </p:txBody>
      </p:sp>
      <p:sp>
        <p:nvSpPr>
          <p:cNvPr id="99" name="Google Shape;99;p16"/>
          <p:cNvSpPr txBox="1"/>
          <p:nvPr>
            <p:ph idx="10" type="dt"/>
          </p:nvPr>
        </p:nvSpPr>
        <p:spPr>
          <a:xfrm>
            <a:off x="457200" y="6356350"/>
            <a:ext cx="2133600" cy="365100"/>
          </a:xfrm>
          <a:prstGeom prst="rect">
            <a:avLst/>
          </a:prstGeom>
          <a:noFill/>
          <a:ln>
            <a:noFill/>
          </a:ln>
        </p:spPr>
        <p:txBody>
          <a:bodyPr anchorCtr="0" anchor="ctr" bIns="45700" lIns="91425" spcFirstLastPara="1" rIns="91425" wrap="square" tIns="45700">
            <a:noAutofit/>
          </a:bodyPr>
          <a:lstStyle>
            <a:lvl1pPr lvl="0" rtl="0" algn="l">
              <a:lnSpc>
                <a:spcPct val="100000"/>
              </a:lnSpc>
              <a:spcBef>
                <a:spcPts val="0"/>
              </a:spcBef>
              <a:spcAft>
                <a:spcPts val="0"/>
              </a:spcAft>
              <a:buSzPts val="1400"/>
              <a:buNone/>
              <a:defRPr/>
            </a:lvl1pPr>
            <a:lvl2pPr lvl="1" rtl="0" algn="l">
              <a:lnSpc>
                <a:spcPct val="100000"/>
              </a:lnSpc>
              <a:spcBef>
                <a:spcPts val="0"/>
              </a:spcBef>
              <a:spcAft>
                <a:spcPts val="0"/>
              </a:spcAft>
              <a:buSzPts val="1400"/>
              <a:buNone/>
              <a:defRPr/>
            </a:lvl2pPr>
            <a:lvl3pPr lvl="2" rtl="0" algn="l">
              <a:lnSpc>
                <a:spcPct val="100000"/>
              </a:lnSpc>
              <a:spcBef>
                <a:spcPts val="0"/>
              </a:spcBef>
              <a:spcAft>
                <a:spcPts val="0"/>
              </a:spcAft>
              <a:buSzPts val="1400"/>
              <a:buNone/>
              <a:defRPr/>
            </a:lvl3pPr>
            <a:lvl4pPr lvl="3" rtl="0" algn="l">
              <a:lnSpc>
                <a:spcPct val="100000"/>
              </a:lnSpc>
              <a:spcBef>
                <a:spcPts val="0"/>
              </a:spcBef>
              <a:spcAft>
                <a:spcPts val="0"/>
              </a:spcAft>
              <a:buSzPts val="1400"/>
              <a:buNone/>
              <a:defRPr/>
            </a:lvl4pPr>
            <a:lvl5pPr lvl="4" rtl="0" algn="l">
              <a:lnSpc>
                <a:spcPct val="100000"/>
              </a:lnSpc>
              <a:spcBef>
                <a:spcPts val="0"/>
              </a:spcBef>
              <a:spcAft>
                <a:spcPts val="0"/>
              </a:spcAft>
              <a:buSzPts val="1400"/>
              <a:buNone/>
              <a:defRPr/>
            </a:lvl5pPr>
            <a:lvl6pPr lvl="5" rtl="0" algn="l">
              <a:lnSpc>
                <a:spcPct val="100000"/>
              </a:lnSpc>
              <a:spcBef>
                <a:spcPts val="0"/>
              </a:spcBef>
              <a:spcAft>
                <a:spcPts val="0"/>
              </a:spcAft>
              <a:buSzPts val="1400"/>
              <a:buNone/>
              <a:defRPr/>
            </a:lvl6pPr>
            <a:lvl7pPr lvl="6" rtl="0" algn="l">
              <a:lnSpc>
                <a:spcPct val="100000"/>
              </a:lnSpc>
              <a:spcBef>
                <a:spcPts val="0"/>
              </a:spcBef>
              <a:spcAft>
                <a:spcPts val="0"/>
              </a:spcAft>
              <a:buSzPts val="1400"/>
              <a:buNone/>
              <a:defRPr/>
            </a:lvl7pPr>
            <a:lvl8pPr lvl="7" rtl="0" algn="l">
              <a:lnSpc>
                <a:spcPct val="100000"/>
              </a:lnSpc>
              <a:spcBef>
                <a:spcPts val="0"/>
              </a:spcBef>
              <a:spcAft>
                <a:spcPts val="0"/>
              </a:spcAft>
              <a:buSzPts val="1400"/>
              <a:buNone/>
              <a:defRPr/>
            </a:lvl8pPr>
            <a:lvl9pPr lvl="8" rtl="0" algn="l">
              <a:lnSpc>
                <a:spcPct val="100000"/>
              </a:lnSpc>
              <a:spcBef>
                <a:spcPts val="0"/>
              </a:spcBef>
              <a:spcAft>
                <a:spcPts val="0"/>
              </a:spcAft>
              <a:buSzPts val="1400"/>
              <a:buNone/>
              <a:defRPr/>
            </a:lvl9pPr>
          </a:lstStyle>
          <a:p/>
        </p:txBody>
      </p:sp>
      <p:sp>
        <p:nvSpPr>
          <p:cNvPr id="100" name="Google Shape;100;p16"/>
          <p:cNvSpPr txBox="1"/>
          <p:nvPr>
            <p:ph idx="11" type="ftr"/>
          </p:nvPr>
        </p:nvSpPr>
        <p:spPr>
          <a:xfrm>
            <a:off x="3124200" y="6356350"/>
            <a:ext cx="2895600" cy="365100"/>
          </a:xfrm>
          <a:prstGeom prst="rect">
            <a:avLst/>
          </a:prstGeom>
          <a:noFill/>
          <a:ln>
            <a:noFill/>
          </a:ln>
        </p:spPr>
        <p:txBody>
          <a:bodyPr anchorCtr="0" anchor="ctr" bIns="45700" lIns="91425" spcFirstLastPara="1" rIns="91425" wrap="square" tIns="45700">
            <a:noAutofit/>
          </a:bodyPr>
          <a:lstStyle>
            <a:lvl1pPr lvl="0" rtl="0" algn="ctr">
              <a:lnSpc>
                <a:spcPct val="100000"/>
              </a:lnSpc>
              <a:spcBef>
                <a:spcPts val="0"/>
              </a:spcBef>
              <a:spcAft>
                <a:spcPts val="0"/>
              </a:spcAft>
              <a:buSzPts val="1400"/>
              <a:buNone/>
              <a:defRPr/>
            </a:lvl1pPr>
            <a:lvl2pPr lvl="1" rtl="0" algn="l">
              <a:lnSpc>
                <a:spcPct val="100000"/>
              </a:lnSpc>
              <a:spcBef>
                <a:spcPts val="0"/>
              </a:spcBef>
              <a:spcAft>
                <a:spcPts val="0"/>
              </a:spcAft>
              <a:buSzPts val="1400"/>
              <a:buNone/>
              <a:defRPr/>
            </a:lvl2pPr>
            <a:lvl3pPr lvl="2" rtl="0" algn="l">
              <a:lnSpc>
                <a:spcPct val="100000"/>
              </a:lnSpc>
              <a:spcBef>
                <a:spcPts val="0"/>
              </a:spcBef>
              <a:spcAft>
                <a:spcPts val="0"/>
              </a:spcAft>
              <a:buSzPts val="1400"/>
              <a:buNone/>
              <a:defRPr/>
            </a:lvl3pPr>
            <a:lvl4pPr lvl="3" rtl="0" algn="l">
              <a:lnSpc>
                <a:spcPct val="100000"/>
              </a:lnSpc>
              <a:spcBef>
                <a:spcPts val="0"/>
              </a:spcBef>
              <a:spcAft>
                <a:spcPts val="0"/>
              </a:spcAft>
              <a:buSzPts val="1400"/>
              <a:buNone/>
              <a:defRPr/>
            </a:lvl4pPr>
            <a:lvl5pPr lvl="4" rtl="0" algn="l">
              <a:lnSpc>
                <a:spcPct val="100000"/>
              </a:lnSpc>
              <a:spcBef>
                <a:spcPts val="0"/>
              </a:spcBef>
              <a:spcAft>
                <a:spcPts val="0"/>
              </a:spcAft>
              <a:buSzPts val="1400"/>
              <a:buNone/>
              <a:defRPr/>
            </a:lvl5pPr>
            <a:lvl6pPr lvl="5" rtl="0" algn="l">
              <a:lnSpc>
                <a:spcPct val="100000"/>
              </a:lnSpc>
              <a:spcBef>
                <a:spcPts val="0"/>
              </a:spcBef>
              <a:spcAft>
                <a:spcPts val="0"/>
              </a:spcAft>
              <a:buSzPts val="1400"/>
              <a:buNone/>
              <a:defRPr/>
            </a:lvl6pPr>
            <a:lvl7pPr lvl="6" rtl="0" algn="l">
              <a:lnSpc>
                <a:spcPct val="100000"/>
              </a:lnSpc>
              <a:spcBef>
                <a:spcPts val="0"/>
              </a:spcBef>
              <a:spcAft>
                <a:spcPts val="0"/>
              </a:spcAft>
              <a:buSzPts val="1400"/>
              <a:buNone/>
              <a:defRPr/>
            </a:lvl7pPr>
            <a:lvl8pPr lvl="7" rtl="0" algn="l">
              <a:lnSpc>
                <a:spcPct val="100000"/>
              </a:lnSpc>
              <a:spcBef>
                <a:spcPts val="0"/>
              </a:spcBef>
              <a:spcAft>
                <a:spcPts val="0"/>
              </a:spcAft>
              <a:buSzPts val="1400"/>
              <a:buNone/>
              <a:defRPr/>
            </a:lvl8pPr>
            <a:lvl9pPr lvl="8" rtl="0" algn="l">
              <a:lnSpc>
                <a:spcPct val="100000"/>
              </a:lnSpc>
              <a:spcBef>
                <a:spcPts val="0"/>
              </a:spcBef>
              <a:spcAft>
                <a:spcPts val="0"/>
              </a:spcAft>
              <a:buSzPts val="1400"/>
              <a:buNone/>
              <a:defRPr/>
            </a:lvl9pPr>
          </a:lstStyle>
          <a:p/>
        </p:txBody>
      </p:sp>
      <p:sp>
        <p:nvSpPr>
          <p:cNvPr id="101" name="Google Shape;101;p16"/>
          <p:cNvSpPr txBox="1"/>
          <p:nvPr>
            <p:ph idx="12" type="sldNum"/>
          </p:nvPr>
        </p:nvSpPr>
        <p:spPr>
          <a:xfrm>
            <a:off x="6553200" y="6356350"/>
            <a:ext cx="2133600" cy="365100"/>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02" name="Shape 102"/>
        <p:cNvGrpSpPr/>
        <p:nvPr/>
      </p:nvGrpSpPr>
      <p:grpSpPr>
        <a:xfrm>
          <a:off x="0" y="0"/>
          <a:ext cx="0" cy="0"/>
          <a:chOff x="0" y="0"/>
          <a:chExt cx="0" cy="0"/>
        </a:xfrm>
      </p:grpSpPr>
      <p:sp>
        <p:nvSpPr>
          <p:cNvPr id="103" name="Google Shape;103;p17"/>
          <p:cNvSpPr txBox="1"/>
          <p:nvPr>
            <p:ph type="title"/>
          </p:nvPr>
        </p:nvSpPr>
        <p:spPr>
          <a:xfrm>
            <a:off x="722313" y="4406900"/>
            <a:ext cx="7772400" cy="1362000"/>
          </a:xfrm>
          <a:prstGeom prst="rect">
            <a:avLst/>
          </a:prstGeom>
          <a:noFill/>
          <a:ln>
            <a:noFill/>
          </a:ln>
        </p:spPr>
        <p:txBody>
          <a:bodyPr anchorCtr="0" anchor="t" bIns="45700" lIns="91425" spcFirstLastPara="1" rIns="91425" wrap="square" tIns="45700">
            <a:normAutofit/>
          </a:bodyPr>
          <a:lstStyle>
            <a:lvl1pPr lvl="0" rtl="0" algn="l">
              <a:lnSpc>
                <a:spcPct val="100000"/>
              </a:lnSpc>
              <a:spcBef>
                <a:spcPts val="0"/>
              </a:spcBef>
              <a:spcAft>
                <a:spcPts val="0"/>
              </a:spcAft>
              <a:buClr>
                <a:schemeClr val="dk1"/>
              </a:buClr>
              <a:buSzPts val="4000"/>
              <a:buFont typeface="Calibri"/>
              <a:buNone/>
              <a:defRPr b="1" sz="4000" cap="none"/>
            </a:lvl1pPr>
            <a:lvl2pPr lvl="1" rtl="0" algn="l">
              <a:lnSpc>
                <a:spcPct val="100000"/>
              </a:lnSpc>
              <a:spcBef>
                <a:spcPts val="0"/>
              </a:spcBef>
              <a:spcAft>
                <a:spcPts val="0"/>
              </a:spcAft>
              <a:buSzPts val="1400"/>
              <a:buNone/>
              <a:defRPr/>
            </a:lvl2pPr>
            <a:lvl3pPr lvl="2" rtl="0" algn="l">
              <a:lnSpc>
                <a:spcPct val="100000"/>
              </a:lnSpc>
              <a:spcBef>
                <a:spcPts val="0"/>
              </a:spcBef>
              <a:spcAft>
                <a:spcPts val="0"/>
              </a:spcAft>
              <a:buSzPts val="1400"/>
              <a:buNone/>
              <a:defRPr/>
            </a:lvl3pPr>
            <a:lvl4pPr lvl="3" rtl="0" algn="l">
              <a:lnSpc>
                <a:spcPct val="100000"/>
              </a:lnSpc>
              <a:spcBef>
                <a:spcPts val="0"/>
              </a:spcBef>
              <a:spcAft>
                <a:spcPts val="0"/>
              </a:spcAft>
              <a:buSzPts val="1400"/>
              <a:buNone/>
              <a:defRPr/>
            </a:lvl4pPr>
            <a:lvl5pPr lvl="4" rtl="0" algn="l">
              <a:lnSpc>
                <a:spcPct val="100000"/>
              </a:lnSpc>
              <a:spcBef>
                <a:spcPts val="0"/>
              </a:spcBef>
              <a:spcAft>
                <a:spcPts val="0"/>
              </a:spcAft>
              <a:buSzPts val="1400"/>
              <a:buNone/>
              <a:defRPr/>
            </a:lvl5pPr>
            <a:lvl6pPr lvl="5" rtl="0" algn="l">
              <a:lnSpc>
                <a:spcPct val="100000"/>
              </a:lnSpc>
              <a:spcBef>
                <a:spcPts val="0"/>
              </a:spcBef>
              <a:spcAft>
                <a:spcPts val="0"/>
              </a:spcAft>
              <a:buSzPts val="1400"/>
              <a:buNone/>
              <a:defRPr/>
            </a:lvl6pPr>
            <a:lvl7pPr lvl="6" rtl="0" algn="l">
              <a:lnSpc>
                <a:spcPct val="100000"/>
              </a:lnSpc>
              <a:spcBef>
                <a:spcPts val="0"/>
              </a:spcBef>
              <a:spcAft>
                <a:spcPts val="0"/>
              </a:spcAft>
              <a:buSzPts val="1400"/>
              <a:buNone/>
              <a:defRPr/>
            </a:lvl7pPr>
            <a:lvl8pPr lvl="7" rtl="0" algn="l">
              <a:lnSpc>
                <a:spcPct val="100000"/>
              </a:lnSpc>
              <a:spcBef>
                <a:spcPts val="0"/>
              </a:spcBef>
              <a:spcAft>
                <a:spcPts val="0"/>
              </a:spcAft>
              <a:buSzPts val="1400"/>
              <a:buNone/>
              <a:defRPr/>
            </a:lvl8pPr>
            <a:lvl9pPr lvl="8" rtl="0" algn="l">
              <a:lnSpc>
                <a:spcPct val="100000"/>
              </a:lnSpc>
              <a:spcBef>
                <a:spcPts val="0"/>
              </a:spcBef>
              <a:spcAft>
                <a:spcPts val="0"/>
              </a:spcAft>
              <a:buSzPts val="1400"/>
              <a:buNone/>
              <a:defRPr/>
            </a:lvl9pPr>
          </a:lstStyle>
          <a:p/>
        </p:txBody>
      </p:sp>
      <p:sp>
        <p:nvSpPr>
          <p:cNvPr id="104" name="Google Shape;104;p17"/>
          <p:cNvSpPr txBox="1"/>
          <p:nvPr>
            <p:ph idx="1" type="body"/>
          </p:nvPr>
        </p:nvSpPr>
        <p:spPr>
          <a:xfrm>
            <a:off x="722313" y="2906713"/>
            <a:ext cx="7772400" cy="1500300"/>
          </a:xfrm>
          <a:prstGeom prst="rect">
            <a:avLst/>
          </a:prstGeom>
          <a:noFill/>
          <a:ln>
            <a:noFill/>
          </a:ln>
        </p:spPr>
        <p:txBody>
          <a:bodyPr anchorCtr="0" anchor="b" bIns="45700" lIns="91425" spcFirstLastPara="1" rIns="91425" wrap="square" tIns="45700">
            <a:normAutofit/>
          </a:bodyPr>
          <a:lstStyle>
            <a:lvl1pPr indent="-228600" lvl="0" marL="457200" rtl="0" algn="l">
              <a:lnSpc>
                <a:spcPct val="100000"/>
              </a:lnSpc>
              <a:spcBef>
                <a:spcPts val="400"/>
              </a:spcBef>
              <a:spcAft>
                <a:spcPts val="0"/>
              </a:spcAft>
              <a:buClr>
                <a:srgbClr val="888888"/>
              </a:buClr>
              <a:buSzPts val="2000"/>
              <a:buNone/>
              <a:defRPr sz="2000">
                <a:solidFill>
                  <a:srgbClr val="888888"/>
                </a:solidFill>
              </a:defRPr>
            </a:lvl1pPr>
            <a:lvl2pPr indent="-228600" lvl="1" marL="914400" rtl="0" algn="l">
              <a:lnSpc>
                <a:spcPct val="100000"/>
              </a:lnSpc>
              <a:spcBef>
                <a:spcPts val="360"/>
              </a:spcBef>
              <a:spcAft>
                <a:spcPts val="0"/>
              </a:spcAft>
              <a:buClr>
                <a:srgbClr val="888888"/>
              </a:buClr>
              <a:buSzPts val="1800"/>
              <a:buNone/>
              <a:defRPr sz="1800">
                <a:solidFill>
                  <a:srgbClr val="888888"/>
                </a:solidFill>
              </a:defRPr>
            </a:lvl2pPr>
            <a:lvl3pPr indent="-228600" lvl="2" marL="1371600" rtl="0" algn="l">
              <a:lnSpc>
                <a:spcPct val="100000"/>
              </a:lnSpc>
              <a:spcBef>
                <a:spcPts val="320"/>
              </a:spcBef>
              <a:spcAft>
                <a:spcPts val="0"/>
              </a:spcAft>
              <a:buClr>
                <a:srgbClr val="888888"/>
              </a:buClr>
              <a:buSzPts val="1600"/>
              <a:buNone/>
              <a:defRPr sz="1600">
                <a:solidFill>
                  <a:srgbClr val="888888"/>
                </a:solidFill>
              </a:defRPr>
            </a:lvl3pPr>
            <a:lvl4pPr indent="-228600" lvl="3" marL="1828800" rtl="0" algn="l">
              <a:lnSpc>
                <a:spcPct val="100000"/>
              </a:lnSpc>
              <a:spcBef>
                <a:spcPts val="280"/>
              </a:spcBef>
              <a:spcAft>
                <a:spcPts val="0"/>
              </a:spcAft>
              <a:buClr>
                <a:srgbClr val="888888"/>
              </a:buClr>
              <a:buSzPts val="1400"/>
              <a:buNone/>
              <a:defRPr sz="1400">
                <a:solidFill>
                  <a:srgbClr val="888888"/>
                </a:solidFill>
              </a:defRPr>
            </a:lvl4pPr>
            <a:lvl5pPr indent="-228600" lvl="4" marL="2286000" rtl="0" algn="l">
              <a:lnSpc>
                <a:spcPct val="100000"/>
              </a:lnSpc>
              <a:spcBef>
                <a:spcPts val="280"/>
              </a:spcBef>
              <a:spcAft>
                <a:spcPts val="0"/>
              </a:spcAft>
              <a:buClr>
                <a:srgbClr val="888888"/>
              </a:buClr>
              <a:buSzPts val="1400"/>
              <a:buNone/>
              <a:defRPr sz="1400">
                <a:solidFill>
                  <a:srgbClr val="888888"/>
                </a:solidFill>
              </a:defRPr>
            </a:lvl5pPr>
            <a:lvl6pPr indent="-228600" lvl="5" marL="2743200" rtl="0" algn="l">
              <a:lnSpc>
                <a:spcPct val="100000"/>
              </a:lnSpc>
              <a:spcBef>
                <a:spcPts val="280"/>
              </a:spcBef>
              <a:spcAft>
                <a:spcPts val="0"/>
              </a:spcAft>
              <a:buClr>
                <a:srgbClr val="888888"/>
              </a:buClr>
              <a:buSzPts val="1400"/>
              <a:buNone/>
              <a:defRPr sz="1400">
                <a:solidFill>
                  <a:srgbClr val="888888"/>
                </a:solidFill>
              </a:defRPr>
            </a:lvl6pPr>
            <a:lvl7pPr indent="-228600" lvl="6" marL="3200400" rtl="0" algn="l">
              <a:lnSpc>
                <a:spcPct val="100000"/>
              </a:lnSpc>
              <a:spcBef>
                <a:spcPts val="280"/>
              </a:spcBef>
              <a:spcAft>
                <a:spcPts val="0"/>
              </a:spcAft>
              <a:buClr>
                <a:srgbClr val="888888"/>
              </a:buClr>
              <a:buSzPts val="1400"/>
              <a:buNone/>
              <a:defRPr sz="1400">
                <a:solidFill>
                  <a:srgbClr val="888888"/>
                </a:solidFill>
              </a:defRPr>
            </a:lvl7pPr>
            <a:lvl8pPr indent="-228600" lvl="7" marL="3657600" rtl="0" algn="l">
              <a:lnSpc>
                <a:spcPct val="100000"/>
              </a:lnSpc>
              <a:spcBef>
                <a:spcPts val="280"/>
              </a:spcBef>
              <a:spcAft>
                <a:spcPts val="0"/>
              </a:spcAft>
              <a:buClr>
                <a:srgbClr val="888888"/>
              </a:buClr>
              <a:buSzPts val="1400"/>
              <a:buNone/>
              <a:defRPr sz="1400">
                <a:solidFill>
                  <a:srgbClr val="888888"/>
                </a:solidFill>
              </a:defRPr>
            </a:lvl8pPr>
            <a:lvl9pPr indent="-228600" lvl="8" marL="4114800" rtl="0" algn="l">
              <a:lnSpc>
                <a:spcPct val="100000"/>
              </a:lnSpc>
              <a:spcBef>
                <a:spcPts val="280"/>
              </a:spcBef>
              <a:spcAft>
                <a:spcPts val="0"/>
              </a:spcAft>
              <a:buClr>
                <a:srgbClr val="888888"/>
              </a:buClr>
              <a:buSzPts val="1400"/>
              <a:buNone/>
              <a:defRPr sz="1400">
                <a:solidFill>
                  <a:srgbClr val="888888"/>
                </a:solidFill>
              </a:defRPr>
            </a:lvl9pPr>
          </a:lstStyle>
          <a:p/>
        </p:txBody>
      </p:sp>
      <p:sp>
        <p:nvSpPr>
          <p:cNvPr id="105" name="Google Shape;105;p17"/>
          <p:cNvSpPr txBox="1"/>
          <p:nvPr>
            <p:ph idx="10" type="dt"/>
          </p:nvPr>
        </p:nvSpPr>
        <p:spPr>
          <a:xfrm>
            <a:off x="457200" y="6356350"/>
            <a:ext cx="2133600" cy="365100"/>
          </a:xfrm>
          <a:prstGeom prst="rect">
            <a:avLst/>
          </a:prstGeom>
          <a:noFill/>
          <a:ln>
            <a:noFill/>
          </a:ln>
        </p:spPr>
        <p:txBody>
          <a:bodyPr anchorCtr="0" anchor="ctr" bIns="45700" lIns="91425" spcFirstLastPara="1" rIns="91425" wrap="square" tIns="45700">
            <a:noAutofit/>
          </a:bodyPr>
          <a:lstStyle>
            <a:lvl1pPr lvl="0" rtl="0" algn="l">
              <a:lnSpc>
                <a:spcPct val="100000"/>
              </a:lnSpc>
              <a:spcBef>
                <a:spcPts val="0"/>
              </a:spcBef>
              <a:spcAft>
                <a:spcPts val="0"/>
              </a:spcAft>
              <a:buSzPts val="1400"/>
              <a:buNone/>
              <a:defRPr/>
            </a:lvl1pPr>
            <a:lvl2pPr lvl="1" rtl="0" algn="l">
              <a:lnSpc>
                <a:spcPct val="100000"/>
              </a:lnSpc>
              <a:spcBef>
                <a:spcPts val="0"/>
              </a:spcBef>
              <a:spcAft>
                <a:spcPts val="0"/>
              </a:spcAft>
              <a:buSzPts val="1400"/>
              <a:buNone/>
              <a:defRPr/>
            </a:lvl2pPr>
            <a:lvl3pPr lvl="2" rtl="0" algn="l">
              <a:lnSpc>
                <a:spcPct val="100000"/>
              </a:lnSpc>
              <a:spcBef>
                <a:spcPts val="0"/>
              </a:spcBef>
              <a:spcAft>
                <a:spcPts val="0"/>
              </a:spcAft>
              <a:buSzPts val="1400"/>
              <a:buNone/>
              <a:defRPr/>
            </a:lvl3pPr>
            <a:lvl4pPr lvl="3" rtl="0" algn="l">
              <a:lnSpc>
                <a:spcPct val="100000"/>
              </a:lnSpc>
              <a:spcBef>
                <a:spcPts val="0"/>
              </a:spcBef>
              <a:spcAft>
                <a:spcPts val="0"/>
              </a:spcAft>
              <a:buSzPts val="1400"/>
              <a:buNone/>
              <a:defRPr/>
            </a:lvl4pPr>
            <a:lvl5pPr lvl="4" rtl="0" algn="l">
              <a:lnSpc>
                <a:spcPct val="100000"/>
              </a:lnSpc>
              <a:spcBef>
                <a:spcPts val="0"/>
              </a:spcBef>
              <a:spcAft>
                <a:spcPts val="0"/>
              </a:spcAft>
              <a:buSzPts val="1400"/>
              <a:buNone/>
              <a:defRPr/>
            </a:lvl5pPr>
            <a:lvl6pPr lvl="5" rtl="0" algn="l">
              <a:lnSpc>
                <a:spcPct val="100000"/>
              </a:lnSpc>
              <a:spcBef>
                <a:spcPts val="0"/>
              </a:spcBef>
              <a:spcAft>
                <a:spcPts val="0"/>
              </a:spcAft>
              <a:buSzPts val="1400"/>
              <a:buNone/>
              <a:defRPr/>
            </a:lvl6pPr>
            <a:lvl7pPr lvl="6" rtl="0" algn="l">
              <a:lnSpc>
                <a:spcPct val="100000"/>
              </a:lnSpc>
              <a:spcBef>
                <a:spcPts val="0"/>
              </a:spcBef>
              <a:spcAft>
                <a:spcPts val="0"/>
              </a:spcAft>
              <a:buSzPts val="1400"/>
              <a:buNone/>
              <a:defRPr/>
            </a:lvl7pPr>
            <a:lvl8pPr lvl="7" rtl="0" algn="l">
              <a:lnSpc>
                <a:spcPct val="100000"/>
              </a:lnSpc>
              <a:spcBef>
                <a:spcPts val="0"/>
              </a:spcBef>
              <a:spcAft>
                <a:spcPts val="0"/>
              </a:spcAft>
              <a:buSzPts val="1400"/>
              <a:buNone/>
              <a:defRPr/>
            </a:lvl8pPr>
            <a:lvl9pPr lvl="8" rtl="0" algn="l">
              <a:lnSpc>
                <a:spcPct val="100000"/>
              </a:lnSpc>
              <a:spcBef>
                <a:spcPts val="0"/>
              </a:spcBef>
              <a:spcAft>
                <a:spcPts val="0"/>
              </a:spcAft>
              <a:buSzPts val="1400"/>
              <a:buNone/>
              <a:defRPr/>
            </a:lvl9pPr>
          </a:lstStyle>
          <a:p/>
        </p:txBody>
      </p:sp>
      <p:sp>
        <p:nvSpPr>
          <p:cNvPr id="106" name="Google Shape;106;p17"/>
          <p:cNvSpPr txBox="1"/>
          <p:nvPr>
            <p:ph idx="11" type="ftr"/>
          </p:nvPr>
        </p:nvSpPr>
        <p:spPr>
          <a:xfrm>
            <a:off x="3124200" y="6356350"/>
            <a:ext cx="2895600" cy="365100"/>
          </a:xfrm>
          <a:prstGeom prst="rect">
            <a:avLst/>
          </a:prstGeom>
          <a:noFill/>
          <a:ln>
            <a:noFill/>
          </a:ln>
        </p:spPr>
        <p:txBody>
          <a:bodyPr anchorCtr="0" anchor="ctr" bIns="45700" lIns="91425" spcFirstLastPara="1" rIns="91425" wrap="square" tIns="45700">
            <a:noAutofit/>
          </a:bodyPr>
          <a:lstStyle>
            <a:lvl1pPr lvl="0" rtl="0" algn="ctr">
              <a:lnSpc>
                <a:spcPct val="100000"/>
              </a:lnSpc>
              <a:spcBef>
                <a:spcPts val="0"/>
              </a:spcBef>
              <a:spcAft>
                <a:spcPts val="0"/>
              </a:spcAft>
              <a:buSzPts val="1400"/>
              <a:buNone/>
              <a:defRPr/>
            </a:lvl1pPr>
            <a:lvl2pPr lvl="1" rtl="0" algn="l">
              <a:lnSpc>
                <a:spcPct val="100000"/>
              </a:lnSpc>
              <a:spcBef>
                <a:spcPts val="0"/>
              </a:spcBef>
              <a:spcAft>
                <a:spcPts val="0"/>
              </a:spcAft>
              <a:buSzPts val="1400"/>
              <a:buNone/>
              <a:defRPr/>
            </a:lvl2pPr>
            <a:lvl3pPr lvl="2" rtl="0" algn="l">
              <a:lnSpc>
                <a:spcPct val="100000"/>
              </a:lnSpc>
              <a:spcBef>
                <a:spcPts val="0"/>
              </a:spcBef>
              <a:spcAft>
                <a:spcPts val="0"/>
              </a:spcAft>
              <a:buSzPts val="1400"/>
              <a:buNone/>
              <a:defRPr/>
            </a:lvl3pPr>
            <a:lvl4pPr lvl="3" rtl="0" algn="l">
              <a:lnSpc>
                <a:spcPct val="100000"/>
              </a:lnSpc>
              <a:spcBef>
                <a:spcPts val="0"/>
              </a:spcBef>
              <a:spcAft>
                <a:spcPts val="0"/>
              </a:spcAft>
              <a:buSzPts val="1400"/>
              <a:buNone/>
              <a:defRPr/>
            </a:lvl4pPr>
            <a:lvl5pPr lvl="4" rtl="0" algn="l">
              <a:lnSpc>
                <a:spcPct val="100000"/>
              </a:lnSpc>
              <a:spcBef>
                <a:spcPts val="0"/>
              </a:spcBef>
              <a:spcAft>
                <a:spcPts val="0"/>
              </a:spcAft>
              <a:buSzPts val="1400"/>
              <a:buNone/>
              <a:defRPr/>
            </a:lvl5pPr>
            <a:lvl6pPr lvl="5" rtl="0" algn="l">
              <a:lnSpc>
                <a:spcPct val="100000"/>
              </a:lnSpc>
              <a:spcBef>
                <a:spcPts val="0"/>
              </a:spcBef>
              <a:spcAft>
                <a:spcPts val="0"/>
              </a:spcAft>
              <a:buSzPts val="1400"/>
              <a:buNone/>
              <a:defRPr/>
            </a:lvl6pPr>
            <a:lvl7pPr lvl="6" rtl="0" algn="l">
              <a:lnSpc>
                <a:spcPct val="100000"/>
              </a:lnSpc>
              <a:spcBef>
                <a:spcPts val="0"/>
              </a:spcBef>
              <a:spcAft>
                <a:spcPts val="0"/>
              </a:spcAft>
              <a:buSzPts val="1400"/>
              <a:buNone/>
              <a:defRPr/>
            </a:lvl7pPr>
            <a:lvl8pPr lvl="7" rtl="0" algn="l">
              <a:lnSpc>
                <a:spcPct val="100000"/>
              </a:lnSpc>
              <a:spcBef>
                <a:spcPts val="0"/>
              </a:spcBef>
              <a:spcAft>
                <a:spcPts val="0"/>
              </a:spcAft>
              <a:buSzPts val="1400"/>
              <a:buNone/>
              <a:defRPr/>
            </a:lvl8pPr>
            <a:lvl9pPr lvl="8" rtl="0" algn="l">
              <a:lnSpc>
                <a:spcPct val="100000"/>
              </a:lnSpc>
              <a:spcBef>
                <a:spcPts val="0"/>
              </a:spcBef>
              <a:spcAft>
                <a:spcPts val="0"/>
              </a:spcAft>
              <a:buSzPts val="1400"/>
              <a:buNone/>
              <a:defRPr/>
            </a:lvl9pPr>
          </a:lstStyle>
          <a:p/>
        </p:txBody>
      </p:sp>
      <p:sp>
        <p:nvSpPr>
          <p:cNvPr id="107" name="Google Shape;107;p17"/>
          <p:cNvSpPr txBox="1"/>
          <p:nvPr>
            <p:ph idx="12" type="sldNum"/>
          </p:nvPr>
        </p:nvSpPr>
        <p:spPr>
          <a:xfrm>
            <a:off x="6553200" y="6356350"/>
            <a:ext cx="2133600" cy="365100"/>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108" name="Shape 108"/>
        <p:cNvGrpSpPr/>
        <p:nvPr/>
      </p:nvGrpSpPr>
      <p:grpSpPr>
        <a:xfrm>
          <a:off x="0" y="0"/>
          <a:ext cx="0" cy="0"/>
          <a:chOff x="0" y="0"/>
          <a:chExt cx="0" cy="0"/>
        </a:xfrm>
      </p:grpSpPr>
      <p:sp>
        <p:nvSpPr>
          <p:cNvPr id="109" name="Google Shape;109;p18"/>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rtl="0" algn="ctr">
              <a:lnSpc>
                <a:spcPct val="100000"/>
              </a:lnSpc>
              <a:spcBef>
                <a:spcPts val="0"/>
              </a:spcBef>
              <a:spcAft>
                <a:spcPts val="0"/>
              </a:spcAft>
              <a:buClr>
                <a:schemeClr val="dk1"/>
              </a:buClr>
              <a:buSzPts val="1800"/>
              <a:buNone/>
              <a:defRPr/>
            </a:lvl1pPr>
            <a:lvl2pPr lvl="1" rtl="0" algn="l">
              <a:lnSpc>
                <a:spcPct val="100000"/>
              </a:lnSpc>
              <a:spcBef>
                <a:spcPts val="0"/>
              </a:spcBef>
              <a:spcAft>
                <a:spcPts val="0"/>
              </a:spcAft>
              <a:buSzPts val="1400"/>
              <a:buNone/>
              <a:defRPr/>
            </a:lvl2pPr>
            <a:lvl3pPr lvl="2" rtl="0" algn="l">
              <a:lnSpc>
                <a:spcPct val="100000"/>
              </a:lnSpc>
              <a:spcBef>
                <a:spcPts val="0"/>
              </a:spcBef>
              <a:spcAft>
                <a:spcPts val="0"/>
              </a:spcAft>
              <a:buSzPts val="1400"/>
              <a:buNone/>
              <a:defRPr/>
            </a:lvl3pPr>
            <a:lvl4pPr lvl="3" rtl="0" algn="l">
              <a:lnSpc>
                <a:spcPct val="100000"/>
              </a:lnSpc>
              <a:spcBef>
                <a:spcPts val="0"/>
              </a:spcBef>
              <a:spcAft>
                <a:spcPts val="0"/>
              </a:spcAft>
              <a:buSzPts val="1400"/>
              <a:buNone/>
              <a:defRPr/>
            </a:lvl4pPr>
            <a:lvl5pPr lvl="4" rtl="0" algn="l">
              <a:lnSpc>
                <a:spcPct val="100000"/>
              </a:lnSpc>
              <a:spcBef>
                <a:spcPts val="0"/>
              </a:spcBef>
              <a:spcAft>
                <a:spcPts val="0"/>
              </a:spcAft>
              <a:buSzPts val="1400"/>
              <a:buNone/>
              <a:defRPr/>
            </a:lvl5pPr>
            <a:lvl6pPr lvl="5" rtl="0" algn="l">
              <a:lnSpc>
                <a:spcPct val="100000"/>
              </a:lnSpc>
              <a:spcBef>
                <a:spcPts val="0"/>
              </a:spcBef>
              <a:spcAft>
                <a:spcPts val="0"/>
              </a:spcAft>
              <a:buSzPts val="1400"/>
              <a:buNone/>
              <a:defRPr/>
            </a:lvl6pPr>
            <a:lvl7pPr lvl="6" rtl="0" algn="l">
              <a:lnSpc>
                <a:spcPct val="100000"/>
              </a:lnSpc>
              <a:spcBef>
                <a:spcPts val="0"/>
              </a:spcBef>
              <a:spcAft>
                <a:spcPts val="0"/>
              </a:spcAft>
              <a:buSzPts val="1400"/>
              <a:buNone/>
              <a:defRPr/>
            </a:lvl7pPr>
            <a:lvl8pPr lvl="7" rtl="0" algn="l">
              <a:lnSpc>
                <a:spcPct val="100000"/>
              </a:lnSpc>
              <a:spcBef>
                <a:spcPts val="0"/>
              </a:spcBef>
              <a:spcAft>
                <a:spcPts val="0"/>
              </a:spcAft>
              <a:buSzPts val="1400"/>
              <a:buNone/>
              <a:defRPr/>
            </a:lvl8pPr>
            <a:lvl9pPr lvl="8" rtl="0" algn="l">
              <a:lnSpc>
                <a:spcPct val="100000"/>
              </a:lnSpc>
              <a:spcBef>
                <a:spcPts val="0"/>
              </a:spcBef>
              <a:spcAft>
                <a:spcPts val="0"/>
              </a:spcAft>
              <a:buSzPts val="1400"/>
              <a:buNone/>
              <a:defRPr/>
            </a:lvl9pPr>
          </a:lstStyle>
          <a:p/>
        </p:txBody>
      </p:sp>
      <p:sp>
        <p:nvSpPr>
          <p:cNvPr id="110" name="Google Shape;110;p18"/>
          <p:cNvSpPr txBox="1"/>
          <p:nvPr>
            <p:ph idx="1" type="body"/>
          </p:nvPr>
        </p:nvSpPr>
        <p:spPr>
          <a:xfrm>
            <a:off x="457200" y="1600200"/>
            <a:ext cx="4038600" cy="4526100"/>
          </a:xfrm>
          <a:prstGeom prst="rect">
            <a:avLst/>
          </a:prstGeom>
          <a:noFill/>
          <a:ln>
            <a:noFill/>
          </a:ln>
        </p:spPr>
        <p:txBody>
          <a:bodyPr anchorCtr="0" anchor="t" bIns="45700" lIns="91425" spcFirstLastPara="1" rIns="91425" wrap="square" tIns="45700">
            <a:normAutofit/>
          </a:bodyPr>
          <a:lstStyle>
            <a:lvl1pPr indent="-406400" lvl="0" marL="457200" rtl="0" algn="l">
              <a:lnSpc>
                <a:spcPct val="100000"/>
              </a:lnSpc>
              <a:spcBef>
                <a:spcPts val="560"/>
              </a:spcBef>
              <a:spcAft>
                <a:spcPts val="0"/>
              </a:spcAft>
              <a:buClr>
                <a:schemeClr val="dk1"/>
              </a:buClr>
              <a:buSzPts val="2800"/>
              <a:buChar char="•"/>
              <a:defRPr sz="2800"/>
            </a:lvl1pPr>
            <a:lvl2pPr indent="-381000" lvl="1" marL="914400" rtl="0" algn="l">
              <a:lnSpc>
                <a:spcPct val="100000"/>
              </a:lnSpc>
              <a:spcBef>
                <a:spcPts val="480"/>
              </a:spcBef>
              <a:spcAft>
                <a:spcPts val="0"/>
              </a:spcAft>
              <a:buClr>
                <a:schemeClr val="dk1"/>
              </a:buClr>
              <a:buSzPts val="2400"/>
              <a:buChar char="–"/>
              <a:defRPr sz="2400"/>
            </a:lvl2pPr>
            <a:lvl3pPr indent="-355600" lvl="2" marL="1371600" rtl="0" algn="l">
              <a:lnSpc>
                <a:spcPct val="100000"/>
              </a:lnSpc>
              <a:spcBef>
                <a:spcPts val="400"/>
              </a:spcBef>
              <a:spcAft>
                <a:spcPts val="0"/>
              </a:spcAft>
              <a:buClr>
                <a:schemeClr val="dk1"/>
              </a:buClr>
              <a:buSzPts val="2000"/>
              <a:buChar char="•"/>
              <a:defRPr sz="2000"/>
            </a:lvl3pPr>
            <a:lvl4pPr indent="-342900" lvl="3" marL="1828800" rtl="0" algn="l">
              <a:lnSpc>
                <a:spcPct val="100000"/>
              </a:lnSpc>
              <a:spcBef>
                <a:spcPts val="360"/>
              </a:spcBef>
              <a:spcAft>
                <a:spcPts val="0"/>
              </a:spcAft>
              <a:buClr>
                <a:schemeClr val="dk1"/>
              </a:buClr>
              <a:buSzPts val="1800"/>
              <a:buChar char="–"/>
              <a:defRPr sz="1800"/>
            </a:lvl4pPr>
            <a:lvl5pPr indent="-342900" lvl="4" marL="2286000" rtl="0" algn="l">
              <a:lnSpc>
                <a:spcPct val="100000"/>
              </a:lnSpc>
              <a:spcBef>
                <a:spcPts val="360"/>
              </a:spcBef>
              <a:spcAft>
                <a:spcPts val="0"/>
              </a:spcAft>
              <a:buClr>
                <a:schemeClr val="dk1"/>
              </a:buClr>
              <a:buSzPts val="1800"/>
              <a:buChar char="»"/>
              <a:defRPr sz="1800"/>
            </a:lvl5pPr>
            <a:lvl6pPr indent="-342900" lvl="5" marL="2743200" rtl="0" algn="l">
              <a:lnSpc>
                <a:spcPct val="100000"/>
              </a:lnSpc>
              <a:spcBef>
                <a:spcPts val="360"/>
              </a:spcBef>
              <a:spcAft>
                <a:spcPts val="0"/>
              </a:spcAft>
              <a:buClr>
                <a:schemeClr val="dk1"/>
              </a:buClr>
              <a:buSzPts val="1800"/>
              <a:buChar char="•"/>
              <a:defRPr sz="1800"/>
            </a:lvl6pPr>
            <a:lvl7pPr indent="-342900" lvl="6" marL="3200400" rtl="0" algn="l">
              <a:lnSpc>
                <a:spcPct val="100000"/>
              </a:lnSpc>
              <a:spcBef>
                <a:spcPts val="360"/>
              </a:spcBef>
              <a:spcAft>
                <a:spcPts val="0"/>
              </a:spcAft>
              <a:buClr>
                <a:schemeClr val="dk1"/>
              </a:buClr>
              <a:buSzPts val="1800"/>
              <a:buChar char="•"/>
              <a:defRPr sz="1800"/>
            </a:lvl7pPr>
            <a:lvl8pPr indent="-342900" lvl="7" marL="3657600" rtl="0" algn="l">
              <a:lnSpc>
                <a:spcPct val="100000"/>
              </a:lnSpc>
              <a:spcBef>
                <a:spcPts val="360"/>
              </a:spcBef>
              <a:spcAft>
                <a:spcPts val="0"/>
              </a:spcAft>
              <a:buClr>
                <a:schemeClr val="dk1"/>
              </a:buClr>
              <a:buSzPts val="1800"/>
              <a:buChar char="•"/>
              <a:defRPr sz="1800"/>
            </a:lvl8pPr>
            <a:lvl9pPr indent="-342900" lvl="8" marL="4114800" rtl="0" algn="l">
              <a:lnSpc>
                <a:spcPct val="100000"/>
              </a:lnSpc>
              <a:spcBef>
                <a:spcPts val="360"/>
              </a:spcBef>
              <a:spcAft>
                <a:spcPts val="0"/>
              </a:spcAft>
              <a:buClr>
                <a:schemeClr val="dk1"/>
              </a:buClr>
              <a:buSzPts val="1800"/>
              <a:buChar char="•"/>
              <a:defRPr sz="1800"/>
            </a:lvl9pPr>
          </a:lstStyle>
          <a:p/>
        </p:txBody>
      </p:sp>
      <p:sp>
        <p:nvSpPr>
          <p:cNvPr id="111" name="Google Shape;111;p18"/>
          <p:cNvSpPr txBox="1"/>
          <p:nvPr>
            <p:ph idx="2" type="body"/>
          </p:nvPr>
        </p:nvSpPr>
        <p:spPr>
          <a:xfrm>
            <a:off x="4648200" y="1600200"/>
            <a:ext cx="4038600" cy="4526100"/>
          </a:xfrm>
          <a:prstGeom prst="rect">
            <a:avLst/>
          </a:prstGeom>
          <a:noFill/>
          <a:ln>
            <a:noFill/>
          </a:ln>
        </p:spPr>
        <p:txBody>
          <a:bodyPr anchorCtr="0" anchor="t" bIns="45700" lIns="91425" spcFirstLastPara="1" rIns="91425" wrap="square" tIns="45700">
            <a:normAutofit/>
          </a:bodyPr>
          <a:lstStyle>
            <a:lvl1pPr indent="-406400" lvl="0" marL="457200" rtl="0" algn="l">
              <a:lnSpc>
                <a:spcPct val="100000"/>
              </a:lnSpc>
              <a:spcBef>
                <a:spcPts val="560"/>
              </a:spcBef>
              <a:spcAft>
                <a:spcPts val="0"/>
              </a:spcAft>
              <a:buClr>
                <a:schemeClr val="dk1"/>
              </a:buClr>
              <a:buSzPts val="2800"/>
              <a:buChar char="•"/>
              <a:defRPr sz="2800"/>
            </a:lvl1pPr>
            <a:lvl2pPr indent="-381000" lvl="1" marL="914400" rtl="0" algn="l">
              <a:lnSpc>
                <a:spcPct val="100000"/>
              </a:lnSpc>
              <a:spcBef>
                <a:spcPts val="480"/>
              </a:spcBef>
              <a:spcAft>
                <a:spcPts val="0"/>
              </a:spcAft>
              <a:buClr>
                <a:schemeClr val="dk1"/>
              </a:buClr>
              <a:buSzPts val="2400"/>
              <a:buChar char="–"/>
              <a:defRPr sz="2400"/>
            </a:lvl2pPr>
            <a:lvl3pPr indent="-355600" lvl="2" marL="1371600" rtl="0" algn="l">
              <a:lnSpc>
                <a:spcPct val="100000"/>
              </a:lnSpc>
              <a:spcBef>
                <a:spcPts val="400"/>
              </a:spcBef>
              <a:spcAft>
                <a:spcPts val="0"/>
              </a:spcAft>
              <a:buClr>
                <a:schemeClr val="dk1"/>
              </a:buClr>
              <a:buSzPts val="2000"/>
              <a:buChar char="•"/>
              <a:defRPr sz="2000"/>
            </a:lvl3pPr>
            <a:lvl4pPr indent="-342900" lvl="3" marL="1828800" rtl="0" algn="l">
              <a:lnSpc>
                <a:spcPct val="100000"/>
              </a:lnSpc>
              <a:spcBef>
                <a:spcPts val="360"/>
              </a:spcBef>
              <a:spcAft>
                <a:spcPts val="0"/>
              </a:spcAft>
              <a:buClr>
                <a:schemeClr val="dk1"/>
              </a:buClr>
              <a:buSzPts val="1800"/>
              <a:buChar char="–"/>
              <a:defRPr sz="1800"/>
            </a:lvl4pPr>
            <a:lvl5pPr indent="-342900" lvl="4" marL="2286000" rtl="0" algn="l">
              <a:lnSpc>
                <a:spcPct val="100000"/>
              </a:lnSpc>
              <a:spcBef>
                <a:spcPts val="360"/>
              </a:spcBef>
              <a:spcAft>
                <a:spcPts val="0"/>
              </a:spcAft>
              <a:buClr>
                <a:schemeClr val="dk1"/>
              </a:buClr>
              <a:buSzPts val="1800"/>
              <a:buChar char="»"/>
              <a:defRPr sz="1800"/>
            </a:lvl5pPr>
            <a:lvl6pPr indent="-342900" lvl="5" marL="2743200" rtl="0" algn="l">
              <a:lnSpc>
                <a:spcPct val="100000"/>
              </a:lnSpc>
              <a:spcBef>
                <a:spcPts val="360"/>
              </a:spcBef>
              <a:spcAft>
                <a:spcPts val="0"/>
              </a:spcAft>
              <a:buClr>
                <a:schemeClr val="dk1"/>
              </a:buClr>
              <a:buSzPts val="1800"/>
              <a:buChar char="•"/>
              <a:defRPr sz="1800"/>
            </a:lvl6pPr>
            <a:lvl7pPr indent="-342900" lvl="6" marL="3200400" rtl="0" algn="l">
              <a:lnSpc>
                <a:spcPct val="100000"/>
              </a:lnSpc>
              <a:spcBef>
                <a:spcPts val="360"/>
              </a:spcBef>
              <a:spcAft>
                <a:spcPts val="0"/>
              </a:spcAft>
              <a:buClr>
                <a:schemeClr val="dk1"/>
              </a:buClr>
              <a:buSzPts val="1800"/>
              <a:buChar char="•"/>
              <a:defRPr sz="1800"/>
            </a:lvl7pPr>
            <a:lvl8pPr indent="-342900" lvl="7" marL="3657600" rtl="0" algn="l">
              <a:lnSpc>
                <a:spcPct val="100000"/>
              </a:lnSpc>
              <a:spcBef>
                <a:spcPts val="360"/>
              </a:spcBef>
              <a:spcAft>
                <a:spcPts val="0"/>
              </a:spcAft>
              <a:buClr>
                <a:schemeClr val="dk1"/>
              </a:buClr>
              <a:buSzPts val="1800"/>
              <a:buChar char="•"/>
              <a:defRPr sz="1800"/>
            </a:lvl8pPr>
            <a:lvl9pPr indent="-342900" lvl="8" marL="4114800" rtl="0" algn="l">
              <a:lnSpc>
                <a:spcPct val="100000"/>
              </a:lnSpc>
              <a:spcBef>
                <a:spcPts val="360"/>
              </a:spcBef>
              <a:spcAft>
                <a:spcPts val="0"/>
              </a:spcAft>
              <a:buClr>
                <a:schemeClr val="dk1"/>
              </a:buClr>
              <a:buSzPts val="1800"/>
              <a:buChar char="•"/>
              <a:defRPr sz="1800"/>
            </a:lvl9pPr>
          </a:lstStyle>
          <a:p/>
        </p:txBody>
      </p:sp>
      <p:sp>
        <p:nvSpPr>
          <p:cNvPr id="112" name="Google Shape;112;p18"/>
          <p:cNvSpPr txBox="1"/>
          <p:nvPr>
            <p:ph idx="10" type="dt"/>
          </p:nvPr>
        </p:nvSpPr>
        <p:spPr>
          <a:xfrm>
            <a:off x="457200" y="6356350"/>
            <a:ext cx="2133600" cy="365100"/>
          </a:xfrm>
          <a:prstGeom prst="rect">
            <a:avLst/>
          </a:prstGeom>
          <a:noFill/>
          <a:ln>
            <a:noFill/>
          </a:ln>
        </p:spPr>
        <p:txBody>
          <a:bodyPr anchorCtr="0" anchor="ctr" bIns="45700" lIns="91425" spcFirstLastPara="1" rIns="91425" wrap="square" tIns="45700">
            <a:noAutofit/>
          </a:bodyPr>
          <a:lstStyle>
            <a:lvl1pPr lvl="0" rtl="0" algn="l">
              <a:lnSpc>
                <a:spcPct val="100000"/>
              </a:lnSpc>
              <a:spcBef>
                <a:spcPts val="0"/>
              </a:spcBef>
              <a:spcAft>
                <a:spcPts val="0"/>
              </a:spcAft>
              <a:buSzPts val="1400"/>
              <a:buNone/>
              <a:defRPr/>
            </a:lvl1pPr>
            <a:lvl2pPr lvl="1" rtl="0" algn="l">
              <a:lnSpc>
                <a:spcPct val="100000"/>
              </a:lnSpc>
              <a:spcBef>
                <a:spcPts val="0"/>
              </a:spcBef>
              <a:spcAft>
                <a:spcPts val="0"/>
              </a:spcAft>
              <a:buSzPts val="1400"/>
              <a:buNone/>
              <a:defRPr/>
            </a:lvl2pPr>
            <a:lvl3pPr lvl="2" rtl="0" algn="l">
              <a:lnSpc>
                <a:spcPct val="100000"/>
              </a:lnSpc>
              <a:spcBef>
                <a:spcPts val="0"/>
              </a:spcBef>
              <a:spcAft>
                <a:spcPts val="0"/>
              </a:spcAft>
              <a:buSzPts val="1400"/>
              <a:buNone/>
              <a:defRPr/>
            </a:lvl3pPr>
            <a:lvl4pPr lvl="3" rtl="0" algn="l">
              <a:lnSpc>
                <a:spcPct val="100000"/>
              </a:lnSpc>
              <a:spcBef>
                <a:spcPts val="0"/>
              </a:spcBef>
              <a:spcAft>
                <a:spcPts val="0"/>
              </a:spcAft>
              <a:buSzPts val="1400"/>
              <a:buNone/>
              <a:defRPr/>
            </a:lvl4pPr>
            <a:lvl5pPr lvl="4" rtl="0" algn="l">
              <a:lnSpc>
                <a:spcPct val="100000"/>
              </a:lnSpc>
              <a:spcBef>
                <a:spcPts val="0"/>
              </a:spcBef>
              <a:spcAft>
                <a:spcPts val="0"/>
              </a:spcAft>
              <a:buSzPts val="1400"/>
              <a:buNone/>
              <a:defRPr/>
            </a:lvl5pPr>
            <a:lvl6pPr lvl="5" rtl="0" algn="l">
              <a:lnSpc>
                <a:spcPct val="100000"/>
              </a:lnSpc>
              <a:spcBef>
                <a:spcPts val="0"/>
              </a:spcBef>
              <a:spcAft>
                <a:spcPts val="0"/>
              </a:spcAft>
              <a:buSzPts val="1400"/>
              <a:buNone/>
              <a:defRPr/>
            </a:lvl6pPr>
            <a:lvl7pPr lvl="6" rtl="0" algn="l">
              <a:lnSpc>
                <a:spcPct val="100000"/>
              </a:lnSpc>
              <a:spcBef>
                <a:spcPts val="0"/>
              </a:spcBef>
              <a:spcAft>
                <a:spcPts val="0"/>
              </a:spcAft>
              <a:buSzPts val="1400"/>
              <a:buNone/>
              <a:defRPr/>
            </a:lvl7pPr>
            <a:lvl8pPr lvl="7" rtl="0" algn="l">
              <a:lnSpc>
                <a:spcPct val="100000"/>
              </a:lnSpc>
              <a:spcBef>
                <a:spcPts val="0"/>
              </a:spcBef>
              <a:spcAft>
                <a:spcPts val="0"/>
              </a:spcAft>
              <a:buSzPts val="1400"/>
              <a:buNone/>
              <a:defRPr/>
            </a:lvl8pPr>
            <a:lvl9pPr lvl="8" rtl="0" algn="l">
              <a:lnSpc>
                <a:spcPct val="100000"/>
              </a:lnSpc>
              <a:spcBef>
                <a:spcPts val="0"/>
              </a:spcBef>
              <a:spcAft>
                <a:spcPts val="0"/>
              </a:spcAft>
              <a:buSzPts val="1400"/>
              <a:buNone/>
              <a:defRPr/>
            </a:lvl9pPr>
          </a:lstStyle>
          <a:p/>
        </p:txBody>
      </p:sp>
      <p:sp>
        <p:nvSpPr>
          <p:cNvPr id="113" name="Google Shape;113;p18"/>
          <p:cNvSpPr txBox="1"/>
          <p:nvPr>
            <p:ph idx="11" type="ftr"/>
          </p:nvPr>
        </p:nvSpPr>
        <p:spPr>
          <a:xfrm>
            <a:off x="3124200" y="6356350"/>
            <a:ext cx="2895600" cy="365100"/>
          </a:xfrm>
          <a:prstGeom prst="rect">
            <a:avLst/>
          </a:prstGeom>
          <a:noFill/>
          <a:ln>
            <a:noFill/>
          </a:ln>
        </p:spPr>
        <p:txBody>
          <a:bodyPr anchorCtr="0" anchor="ctr" bIns="45700" lIns="91425" spcFirstLastPara="1" rIns="91425" wrap="square" tIns="45700">
            <a:noAutofit/>
          </a:bodyPr>
          <a:lstStyle>
            <a:lvl1pPr lvl="0" rtl="0" algn="ctr">
              <a:lnSpc>
                <a:spcPct val="100000"/>
              </a:lnSpc>
              <a:spcBef>
                <a:spcPts val="0"/>
              </a:spcBef>
              <a:spcAft>
                <a:spcPts val="0"/>
              </a:spcAft>
              <a:buSzPts val="1400"/>
              <a:buNone/>
              <a:defRPr/>
            </a:lvl1pPr>
            <a:lvl2pPr lvl="1" rtl="0" algn="l">
              <a:lnSpc>
                <a:spcPct val="100000"/>
              </a:lnSpc>
              <a:spcBef>
                <a:spcPts val="0"/>
              </a:spcBef>
              <a:spcAft>
                <a:spcPts val="0"/>
              </a:spcAft>
              <a:buSzPts val="1400"/>
              <a:buNone/>
              <a:defRPr/>
            </a:lvl2pPr>
            <a:lvl3pPr lvl="2" rtl="0" algn="l">
              <a:lnSpc>
                <a:spcPct val="100000"/>
              </a:lnSpc>
              <a:spcBef>
                <a:spcPts val="0"/>
              </a:spcBef>
              <a:spcAft>
                <a:spcPts val="0"/>
              </a:spcAft>
              <a:buSzPts val="1400"/>
              <a:buNone/>
              <a:defRPr/>
            </a:lvl3pPr>
            <a:lvl4pPr lvl="3" rtl="0" algn="l">
              <a:lnSpc>
                <a:spcPct val="100000"/>
              </a:lnSpc>
              <a:spcBef>
                <a:spcPts val="0"/>
              </a:spcBef>
              <a:spcAft>
                <a:spcPts val="0"/>
              </a:spcAft>
              <a:buSzPts val="1400"/>
              <a:buNone/>
              <a:defRPr/>
            </a:lvl4pPr>
            <a:lvl5pPr lvl="4" rtl="0" algn="l">
              <a:lnSpc>
                <a:spcPct val="100000"/>
              </a:lnSpc>
              <a:spcBef>
                <a:spcPts val="0"/>
              </a:spcBef>
              <a:spcAft>
                <a:spcPts val="0"/>
              </a:spcAft>
              <a:buSzPts val="1400"/>
              <a:buNone/>
              <a:defRPr/>
            </a:lvl5pPr>
            <a:lvl6pPr lvl="5" rtl="0" algn="l">
              <a:lnSpc>
                <a:spcPct val="100000"/>
              </a:lnSpc>
              <a:spcBef>
                <a:spcPts val="0"/>
              </a:spcBef>
              <a:spcAft>
                <a:spcPts val="0"/>
              </a:spcAft>
              <a:buSzPts val="1400"/>
              <a:buNone/>
              <a:defRPr/>
            </a:lvl6pPr>
            <a:lvl7pPr lvl="6" rtl="0" algn="l">
              <a:lnSpc>
                <a:spcPct val="100000"/>
              </a:lnSpc>
              <a:spcBef>
                <a:spcPts val="0"/>
              </a:spcBef>
              <a:spcAft>
                <a:spcPts val="0"/>
              </a:spcAft>
              <a:buSzPts val="1400"/>
              <a:buNone/>
              <a:defRPr/>
            </a:lvl7pPr>
            <a:lvl8pPr lvl="7" rtl="0" algn="l">
              <a:lnSpc>
                <a:spcPct val="100000"/>
              </a:lnSpc>
              <a:spcBef>
                <a:spcPts val="0"/>
              </a:spcBef>
              <a:spcAft>
                <a:spcPts val="0"/>
              </a:spcAft>
              <a:buSzPts val="1400"/>
              <a:buNone/>
              <a:defRPr/>
            </a:lvl8pPr>
            <a:lvl9pPr lvl="8" rtl="0" algn="l">
              <a:lnSpc>
                <a:spcPct val="100000"/>
              </a:lnSpc>
              <a:spcBef>
                <a:spcPts val="0"/>
              </a:spcBef>
              <a:spcAft>
                <a:spcPts val="0"/>
              </a:spcAft>
              <a:buSzPts val="1400"/>
              <a:buNone/>
              <a:defRPr/>
            </a:lvl9pPr>
          </a:lstStyle>
          <a:p/>
        </p:txBody>
      </p:sp>
      <p:sp>
        <p:nvSpPr>
          <p:cNvPr id="114" name="Google Shape;114;p18"/>
          <p:cNvSpPr txBox="1"/>
          <p:nvPr>
            <p:ph idx="12" type="sldNum"/>
          </p:nvPr>
        </p:nvSpPr>
        <p:spPr>
          <a:xfrm>
            <a:off x="6553200" y="6356350"/>
            <a:ext cx="2133600" cy="365100"/>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115" name="Shape 115"/>
        <p:cNvGrpSpPr/>
        <p:nvPr/>
      </p:nvGrpSpPr>
      <p:grpSpPr>
        <a:xfrm>
          <a:off x="0" y="0"/>
          <a:ext cx="0" cy="0"/>
          <a:chOff x="0" y="0"/>
          <a:chExt cx="0" cy="0"/>
        </a:xfrm>
      </p:grpSpPr>
      <p:sp>
        <p:nvSpPr>
          <p:cNvPr id="116" name="Google Shape;116;p19"/>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rtl="0" algn="ctr">
              <a:lnSpc>
                <a:spcPct val="100000"/>
              </a:lnSpc>
              <a:spcBef>
                <a:spcPts val="0"/>
              </a:spcBef>
              <a:spcAft>
                <a:spcPts val="0"/>
              </a:spcAft>
              <a:buClr>
                <a:schemeClr val="dk1"/>
              </a:buClr>
              <a:buSzPts val="4400"/>
              <a:buFont typeface="Calibri"/>
              <a:buNone/>
              <a:defRPr/>
            </a:lvl1pPr>
            <a:lvl2pPr lvl="1" rtl="0" algn="l">
              <a:lnSpc>
                <a:spcPct val="100000"/>
              </a:lnSpc>
              <a:spcBef>
                <a:spcPts val="0"/>
              </a:spcBef>
              <a:spcAft>
                <a:spcPts val="0"/>
              </a:spcAft>
              <a:buSzPts val="1400"/>
              <a:buNone/>
              <a:defRPr/>
            </a:lvl2pPr>
            <a:lvl3pPr lvl="2" rtl="0" algn="l">
              <a:lnSpc>
                <a:spcPct val="100000"/>
              </a:lnSpc>
              <a:spcBef>
                <a:spcPts val="0"/>
              </a:spcBef>
              <a:spcAft>
                <a:spcPts val="0"/>
              </a:spcAft>
              <a:buSzPts val="1400"/>
              <a:buNone/>
              <a:defRPr/>
            </a:lvl3pPr>
            <a:lvl4pPr lvl="3" rtl="0" algn="l">
              <a:lnSpc>
                <a:spcPct val="100000"/>
              </a:lnSpc>
              <a:spcBef>
                <a:spcPts val="0"/>
              </a:spcBef>
              <a:spcAft>
                <a:spcPts val="0"/>
              </a:spcAft>
              <a:buSzPts val="1400"/>
              <a:buNone/>
              <a:defRPr/>
            </a:lvl4pPr>
            <a:lvl5pPr lvl="4" rtl="0" algn="l">
              <a:lnSpc>
                <a:spcPct val="100000"/>
              </a:lnSpc>
              <a:spcBef>
                <a:spcPts val="0"/>
              </a:spcBef>
              <a:spcAft>
                <a:spcPts val="0"/>
              </a:spcAft>
              <a:buSzPts val="1400"/>
              <a:buNone/>
              <a:defRPr/>
            </a:lvl5pPr>
            <a:lvl6pPr lvl="5" rtl="0" algn="l">
              <a:lnSpc>
                <a:spcPct val="100000"/>
              </a:lnSpc>
              <a:spcBef>
                <a:spcPts val="0"/>
              </a:spcBef>
              <a:spcAft>
                <a:spcPts val="0"/>
              </a:spcAft>
              <a:buSzPts val="1400"/>
              <a:buNone/>
              <a:defRPr/>
            </a:lvl6pPr>
            <a:lvl7pPr lvl="6" rtl="0" algn="l">
              <a:lnSpc>
                <a:spcPct val="100000"/>
              </a:lnSpc>
              <a:spcBef>
                <a:spcPts val="0"/>
              </a:spcBef>
              <a:spcAft>
                <a:spcPts val="0"/>
              </a:spcAft>
              <a:buSzPts val="1400"/>
              <a:buNone/>
              <a:defRPr/>
            </a:lvl7pPr>
            <a:lvl8pPr lvl="7" rtl="0" algn="l">
              <a:lnSpc>
                <a:spcPct val="100000"/>
              </a:lnSpc>
              <a:spcBef>
                <a:spcPts val="0"/>
              </a:spcBef>
              <a:spcAft>
                <a:spcPts val="0"/>
              </a:spcAft>
              <a:buSzPts val="1400"/>
              <a:buNone/>
              <a:defRPr/>
            </a:lvl8pPr>
            <a:lvl9pPr lvl="8" rtl="0" algn="l">
              <a:lnSpc>
                <a:spcPct val="100000"/>
              </a:lnSpc>
              <a:spcBef>
                <a:spcPts val="0"/>
              </a:spcBef>
              <a:spcAft>
                <a:spcPts val="0"/>
              </a:spcAft>
              <a:buSzPts val="1400"/>
              <a:buNone/>
              <a:defRPr/>
            </a:lvl9pPr>
          </a:lstStyle>
          <a:p/>
        </p:txBody>
      </p:sp>
      <p:sp>
        <p:nvSpPr>
          <p:cNvPr id="117" name="Google Shape;117;p19"/>
          <p:cNvSpPr txBox="1"/>
          <p:nvPr>
            <p:ph idx="1" type="body"/>
          </p:nvPr>
        </p:nvSpPr>
        <p:spPr>
          <a:xfrm>
            <a:off x="457200" y="1535113"/>
            <a:ext cx="4040100" cy="639900"/>
          </a:xfrm>
          <a:prstGeom prst="rect">
            <a:avLst/>
          </a:prstGeom>
          <a:noFill/>
          <a:ln>
            <a:noFill/>
          </a:ln>
        </p:spPr>
        <p:txBody>
          <a:bodyPr anchorCtr="0" anchor="b" bIns="45700" lIns="91425" spcFirstLastPara="1" rIns="91425" wrap="square" tIns="45700">
            <a:normAutofit/>
          </a:bodyPr>
          <a:lstStyle>
            <a:lvl1pPr indent="-228600" lvl="0" marL="457200" rtl="0" algn="l">
              <a:lnSpc>
                <a:spcPct val="100000"/>
              </a:lnSpc>
              <a:spcBef>
                <a:spcPts val="480"/>
              </a:spcBef>
              <a:spcAft>
                <a:spcPts val="0"/>
              </a:spcAft>
              <a:buClr>
                <a:schemeClr val="dk1"/>
              </a:buClr>
              <a:buSzPts val="2400"/>
              <a:buNone/>
              <a:defRPr b="1" sz="2400"/>
            </a:lvl1pPr>
            <a:lvl2pPr indent="-228600" lvl="1" marL="914400" rtl="0" algn="l">
              <a:lnSpc>
                <a:spcPct val="100000"/>
              </a:lnSpc>
              <a:spcBef>
                <a:spcPts val="400"/>
              </a:spcBef>
              <a:spcAft>
                <a:spcPts val="0"/>
              </a:spcAft>
              <a:buClr>
                <a:schemeClr val="dk1"/>
              </a:buClr>
              <a:buSzPts val="2000"/>
              <a:buNone/>
              <a:defRPr b="1" sz="2000"/>
            </a:lvl2pPr>
            <a:lvl3pPr indent="-228600" lvl="2" marL="1371600" rtl="0" algn="l">
              <a:lnSpc>
                <a:spcPct val="100000"/>
              </a:lnSpc>
              <a:spcBef>
                <a:spcPts val="360"/>
              </a:spcBef>
              <a:spcAft>
                <a:spcPts val="0"/>
              </a:spcAft>
              <a:buClr>
                <a:schemeClr val="dk1"/>
              </a:buClr>
              <a:buSzPts val="1800"/>
              <a:buNone/>
              <a:defRPr b="1" sz="1800"/>
            </a:lvl3pPr>
            <a:lvl4pPr indent="-228600" lvl="3" marL="1828800" rtl="0" algn="l">
              <a:lnSpc>
                <a:spcPct val="100000"/>
              </a:lnSpc>
              <a:spcBef>
                <a:spcPts val="320"/>
              </a:spcBef>
              <a:spcAft>
                <a:spcPts val="0"/>
              </a:spcAft>
              <a:buClr>
                <a:schemeClr val="dk1"/>
              </a:buClr>
              <a:buSzPts val="1600"/>
              <a:buNone/>
              <a:defRPr b="1" sz="1600"/>
            </a:lvl4pPr>
            <a:lvl5pPr indent="-228600" lvl="4" marL="2286000" rtl="0" algn="l">
              <a:lnSpc>
                <a:spcPct val="100000"/>
              </a:lnSpc>
              <a:spcBef>
                <a:spcPts val="320"/>
              </a:spcBef>
              <a:spcAft>
                <a:spcPts val="0"/>
              </a:spcAft>
              <a:buClr>
                <a:schemeClr val="dk1"/>
              </a:buClr>
              <a:buSzPts val="1600"/>
              <a:buNone/>
              <a:defRPr b="1" sz="1600"/>
            </a:lvl5pPr>
            <a:lvl6pPr indent="-228600" lvl="5" marL="2743200" rtl="0" algn="l">
              <a:lnSpc>
                <a:spcPct val="100000"/>
              </a:lnSpc>
              <a:spcBef>
                <a:spcPts val="320"/>
              </a:spcBef>
              <a:spcAft>
                <a:spcPts val="0"/>
              </a:spcAft>
              <a:buClr>
                <a:schemeClr val="dk1"/>
              </a:buClr>
              <a:buSzPts val="1600"/>
              <a:buNone/>
              <a:defRPr b="1" sz="1600"/>
            </a:lvl6pPr>
            <a:lvl7pPr indent="-228600" lvl="6" marL="3200400" rtl="0" algn="l">
              <a:lnSpc>
                <a:spcPct val="100000"/>
              </a:lnSpc>
              <a:spcBef>
                <a:spcPts val="320"/>
              </a:spcBef>
              <a:spcAft>
                <a:spcPts val="0"/>
              </a:spcAft>
              <a:buClr>
                <a:schemeClr val="dk1"/>
              </a:buClr>
              <a:buSzPts val="1600"/>
              <a:buNone/>
              <a:defRPr b="1" sz="1600"/>
            </a:lvl7pPr>
            <a:lvl8pPr indent="-228600" lvl="7" marL="3657600" rtl="0" algn="l">
              <a:lnSpc>
                <a:spcPct val="100000"/>
              </a:lnSpc>
              <a:spcBef>
                <a:spcPts val="320"/>
              </a:spcBef>
              <a:spcAft>
                <a:spcPts val="0"/>
              </a:spcAft>
              <a:buClr>
                <a:schemeClr val="dk1"/>
              </a:buClr>
              <a:buSzPts val="1600"/>
              <a:buNone/>
              <a:defRPr b="1" sz="1600"/>
            </a:lvl8pPr>
            <a:lvl9pPr indent="-228600" lvl="8" marL="4114800" rtl="0" algn="l">
              <a:lnSpc>
                <a:spcPct val="100000"/>
              </a:lnSpc>
              <a:spcBef>
                <a:spcPts val="320"/>
              </a:spcBef>
              <a:spcAft>
                <a:spcPts val="0"/>
              </a:spcAft>
              <a:buClr>
                <a:schemeClr val="dk1"/>
              </a:buClr>
              <a:buSzPts val="1600"/>
              <a:buNone/>
              <a:defRPr b="1" sz="1600"/>
            </a:lvl9pPr>
          </a:lstStyle>
          <a:p/>
        </p:txBody>
      </p:sp>
      <p:sp>
        <p:nvSpPr>
          <p:cNvPr id="118" name="Google Shape;118;p19"/>
          <p:cNvSpPr txBox="1"/>
          <p:nvPr>
            <p:ph idx="2" type="body"/>
          </p:nvPr>
        </p:nvSpPr>
        <p:spPr>
          <a:xfrm>
            <a:off x="457200" y="2174875"/>
            <a:ext cx="4040100" cy="3951300"/>
          </a:xfrm>
          <a:prstGeom prst="rect">
            <a:avLst/>
          </a:prstGeom>
          <a:noFill/>
          <a:ln>
            <a:noFill/>
          </a:ln>
        </p:spPr>
        <p:txBody>
          <a:bodyPr anchorCtr="0" anchor="t" bIns="45700" lIns="91425" spcFirstLastPara="1" rIns="91425" wrap="square" tIns="45700">
            <a:normAutofit/>
          </a:bodyPr>
          <a:lstStyle>
            <a:lvl1pPr indent="-381000" lvl="0" marL="457200" rtl="0" algn="l">
              <a:lnSpc>
                <a:spcPct val="100000"/>
              </a:lnSpc>
              <a:spcBef>
                <a:spcPts val="480"/>
              </a:spcBef>
              <a:spcAft>
                <a:spcPts val="0"/>
              </a:spcAft>
              <a:buClr>
                <a:schemeClr val="dk1"/>
              </a:buClr>
              <a:buSzPts val="2400"/>
              <a:buChar char="•"/>
              <a:defRPr sz="2400"/>
            </a:lvl1pPr>
            <a:lvl2pPr indent="-355600" lvl="1" marL="914400" rtl="0" algn="l">
              <a:lnSpc>
                <a:spcPct val="100000"/>
              </a:lnSpc>
              <a:spcBef>
                <a:spcPts val="400"/>
              </a:spcBef>
              <a:spcAft>
                <a:spcPts val="0"/>
              </a:spcAft>
              <a:buClr>
                <a:schemeClr val="dk1"/>
              </a:buClr>
              <a:buSzPts val="2000"/>
              <a:buChar char="–"/>
              <a:defRPr sz="2000"/>
            </a:lvl2pPr>
            <a:lvl3pPr indent="-342900" lvl="2" marL="1371600" rtl="0" algn="l">
              <a:lnSpc>
                <a:spcPct val="100000"/>
              </a:lnSpc>
              <a:spcBef>
                <a:spcPts val="360"/>
              </a:spcBef>
              <a:spcAft>
                <a:spcPts val="0"/>
              </a:spcAft>
              <a:buClr>
                <a:schemeClr val="dk1"/>
              </a:buClr>
              <a:buSzPts val="1800"/>
              <a:buChar char="•"/>
              <a:defRPr sz="1800"/>
            </a:lvl3pPr>
            <a:lvl4pPr indent="-330200" lvl="3" marL="1828800" rtl="0" algn="l">
              <a:lnSpc>
                <a:spcPct val="100000"/>
              </a:lnSpc>
              <a:spcBef>
                <a:spcPts val="320"/>
              </a:spcBef>
              <a:spcAft>
                <a:spcPts val="0"/>
              </a:spcAft>
              <a:buClr>
                <a:schemeClr val="dk1"/>
              </a:buClr>
              <a:buSzPts val="1600"/>
              <a:buChar char="–"/>
              <a:defRPr sz="1600"/>
            </a:lvl4pPr>
            <a:lvl5pPr indent="-330200" lvl="4" marL="2286000" rtl="0" algn="l">
              <a:lnSpc>
                <a:spcPct val="100000"/>
              </a:lnSpc>
              <a:spcBef>
                <a:spcPts val="320"/>
              </a:spcBef>
              <a:spcAft>
                <a:spcPts val="0"/>
              </a:spcAft>
              <a:buClr>
                <a:schemeClr val="dk1"/>
              </a:buClr>
              <a:buSzPts val="1600"/>
              <a:buChar char="»"/>
              <a:defRPr sz="1600"/>
            </a:lvl5pPr>
            <a:lvl6pPr indent="-330200" lvl="5" marL="2743200" rtl="0" algn="l">
              <a:lnSpc>
                <a:spcPct val="100000"/>
              </a:lnSpc>
              <a:spcBef>
                <a:spcPts val="320"/>
              </a:spcBef>
              <a:spcAft>
                <a:spcPts val="0"/>
              </a:spcAft>
              <a:buClr>
                <a:schemeClr val="dk1"/>
              </a:buClr>
              <a:buSzPts val="1600"/>
              <a:buChar char="•"/>
              <a:defRPr sz="1600"/>
            </a:lvl6pPr>
            <a:lvl7pPr indent="-330200" lvl="6" marL="3200400" rtl="0" algn="l">
              <a:lnSpc>
                <a:spcPct val="100000"/>
              </a:lnSpc>
              <a:spcBef>
                <a:spcPts val="320"/>
              </a:spcBef>
              <a:spcAft>
                <a:spcPts val="0"/>
              </a:spcAft>
              <a:buClr>
                <a:schemeClr val="dk1"/>
              </a:buClr>
              <a:buSzPts val="1600"/>
              <a:buChar char="•"/>
              <a:defRPr sz="1600"/>
            </a:lvl7pPr>
            <a:lvl8pPr indent="-330200" lvl="7" marL="3657600" rtl="0" algn="l">
              <a:lnSpc>
                <a:spcPct val="100000"/>
              </a:lnSpc>
              <a:spcBef>
                <a:spcPts val="320"/>
              </a:spcBef>
              <a:spcAft>
                <a:spcPts val="0"/>
              </a:spcAft>
              <a:buClr>
                <a:schemeClr val="dk1"/>
              </a:buClr>
              <a:buSzPts val="1600"/>
              <a:buChar char="•"/>
              <a:defRPr sz="1600"/>
            </a:lvl8pPr>
            <a:lvl9pPr indent="-330200" lvl="8" marL="4114800" rtl="0" algn="l">
              <a:lnSpc>
                <a:spcPct val="100000"/>
              </a:lnSpc>
              <a:spcBef>
                <a:spcPts val="320"/>
              </a:spcBef>
              <a:spcAft>
                <a:spcPts val="0"/>
              </a:spcAft>
              <a:buClr>
                <a:schemeClr val="dk1"/>
              </a:buClr>
              <a:buSzPts val="1600"/>
              <a:buChar char="•"/>
              <a:defRPr sz="1600"/>
            </a:lvl9pPr>
          </a:lstStyle>
          <a:p/>
        </p:txBody>
      </p:sp>
      <p:sp>
        <p:nvSpPr>
          <p:cNvPr id="119" name="Google Shape;119;p19"/>
          <p:cNvSpPr txBox="1"/>
          <p:nvPr>
            <p:ph idx="3" type="body"/>
          </p:nvPr>
        </p:nvSpPr>
        <p:spPr>
          <a:xfrm>
            <a:off x="4645025" y="1535113"/>
            <a:ext cx="4041900" cy="639900"/>
          </a:xfrm>
          <a:prstGeom prst="rect">
            <a:avLst/>
          </a:prstGeom>
          <a:noFill/>
          <a:ln>
            <a:noFill/>
          </a:ln>
        </p:spPr>
        <p:txBody>
          <a:bodyPr anchorCtr="0" anchor="b" bIns="45700" lIns="91425" spcFirstLastPara="1" rIns="91425" wrap="square" tIns="45700">
            <a:normAutofit/>
          </a:bodyPr>
          <a:lstStyle>
            <a:lvl1pPr indent="-228600" lvl="0" marL="457200" rtl="0" algn="l">
              <a:lnSpc>
                <a:spcPct val="100000"/>
              </a:lnSpc>
              <a:spcBef>
                <a:spcPts val="480"/>
              </a:spcBef>
              <a:spcAft>
                <a:spcPts val="0"/>
              </a:spcAft>
              <a:buClr>
                <a:schemeClr val="dk1"/>
              </a:buClr>
              <a:buSzPts val="2400"/>
              <a:buNone/>
              <a:defRPr b="1" sz="2400"/>
            </a:lvl1pPr>
            <a:lvl2pPr indent="-228600" lvl="1" marL="914400" rtl="0" algn="l">
              <a:lnSpc>
                <a:spcPct val="100000"/>
              </a:lnSpc>
              <a:spcBef>
                <a:spcPts val="400"/>
              </a:spcBef>
              <a:spcAft>
                <a:spcPts val="0"/>
              </a:spcAft>
              <a:buClr>
                <a:schemeClr val="dk1"/>
              </a:buClr>
              <a:buSzPts val="2000"/>
              <a:buNone/>
              <a:defRPr b="1" sz="2000"/>
            </a:lvl2pPr>
            <a:lvl3pPr indent="-228600" lvl="2" marL="1371600" rtl="0" algn="l">
              <a:lnSpc>
                <a:spcPct val="100000"/>
              </a:lnSpc>
              <a:spcBef>
                <a:spcPts val="360"/>
              </a:spcBef>
              <a:spcAft>
                <a:spcPts val="0"/>
              </a:spcAft>
              <a:buClr>
                <a:schemeClr val="dk1"/>
              </a:buClr>
              <a:buSzPts val="1800"/>
              <a:buNone/>
              <a:defRPr b="1" sz="1800"/>
            </a:lvl3pPr>
            <a:lvl4pPr indent="-228600" lvl="3" marL="1828800" rtl="0" algn="l">
              <a:lnSpc>
                <a:spcPct val="100000"/>
              </a:lnSpc>
              <a:spcBef>
                <a:spcPts val="320"/>
              </a:spcBef>
              <a:spcAft>
                <a:spcPts val="0"/>
              </a:spcAft>
              <a:buClr>
                <a:schemeClr val="dk1"/>
              </a:buClr>
              <a:buSzPts val="1600"/>
              <a:buNone/>
              <a:defRPr b="1" sz="1600"/>
            </a:lvl4pPr>
            <a:lvl5pPr indent="-228600" lvl="4" marL="2286000" rtl="0" algn="l">
              <a:lnSpc>
                <a:spcPct val="100000"/>
              </a:lnSpc>
              <a:spcBef>
                <a:spcPts val="320"/>
              </a:spcBef>
              <a:spcAft>
                <a:spcPts val="0"/>
              </a:spcAft>
              <a:buClr>
                <a:schemeClr val="dk1"/>
              </a:buClr>
              <a:buSzPts val="1600"/>
              <a:buNone/>
              <a:defRPr b="1" sz="1600"/>
            </a:lvl5pPr>
            <a:lvl6pPr indent="-228600" lvl="5" marL="2743200" rtl="0" algn="l">
              <a:lnSpc>
                <a:spcPct val="100000"/>
              </a:lnSpc>
              <a:spcBef>
                <a:spcPts val="320"/>
              </a:spcBef>
              <a:spcAft>
                <a:spcPts val="0"/>
              </a:spcAft>
              <a:buClr>
                <a:schemeClr val="dk1"/>
              </a:buClr>
              <a:buSzPts val="1600"/>
              <a:buNone/>
              <a:defRPr b="1" sz="1600"/>
            </a:lvl6pPr>
            <a:lvl7pPr indent="-228600" lvl="6" marL="3200400" rtl="0" algn="l">
              <a:lnSpc>
                <a:spcPct val="100000"/>
              </a:lnSpc>
              <a:spcBef>
                <a:spcPts val="320"/>
              </a:spcBef>
              <a:spcAft>
                <a:spcPts val="0"/>
              </a:spcAft>
              <a:buClr>
                <a:schemeClr val="dk1"/>
              </a:buClr>
              <a:buSzPts val="1600"/>
              <a:buNone/>
              <a:defRPr b="1" sz="1600"/>
            </a:lvl7pPr>
            <a:lvl8pPr indent="-228600" lvl="7" marL="3657600" rtl="0" algn="l">
              <a:lnSpc>
                <a:spcPct val="100000"/>
              </a:lnSpc>
              <a:spcBef>
                <a:spcPts val="320"/>
              </a:spcBef>
              <a:spcAft>
                <a:spcPts val="0"/>
              </a:spcAft>
              <a:buClr>
                <a:schemeClr val="dk1"/>
              </a:buClr>
              <a:buSzPts val="1600"/>
              <a:buNone/>
              <a:defRPr b="1" sz="1600"/>
            </a:lvl8pPr>
            <a:lvl9pPr indent="-228600" lvl="8" marL="4114800" rtl="0" algn="l">
              <a:lnSpc>
                <a:spcPct val="100000"/>
              </a:lnSpc>
              <a:spcBef>
                <a:spcPts val="320"/>
              </a:spcBef>
              <a:spcAft>
                <a:spcPts val="0"/>
              </a:spcAft>
              <a:buClr>
                <a:schemeClr val="dk1"/>
              </a:buClr>
              <a:buSzPts val="1600"/>
              <a:buNone/>
              <a:defRPr b="1" sz="1600"/>
            </a:lvl9pPr>
          </a:lstStyle>
          <a:p/>
        </p:txBody>
      </p:sp>
      <p:sp>
        <p:nvSpPr>
          <p:cNvPr id="120" name="Google Shape;120;p19"/>
          <p:cNvSpPr txBox="1"/>
          <p:nvPr>
            <p:ph idx="4" type="body"/>
          </p:nvPr>
        </p:nvSpPr>
        <p:spPr>
          <a:xfrm>
            <a:off x="4645025" y="2174875"/>
            <a:ext cx="4041900" cy="3951300"/>
          </a:xfrm>
          <a:prstGeom prst="rect">
            <a:avLst/>
          </a:prstGeom>
          <a:noFill/>
          <a:ln>
            <a:noFill/>
          </a:ln>
        </p:spPr>
        <p:txBody>
          <a:bodyPr anchorCtr="0" anchor="t" bIns="45700" lIns="91425" spcFirstLastPara="1" rIns="91425" wrap="square" tIns="45700">
            <a:normAutofit/>
          </a:bodyPr>
          <a:lstStyle>
            <a:lvl1pPr indent="-381000" lvl="0" marL="457200" rtl="0" algn="l">
              <a:lnSpc>
                <a:spcPct val="100000"/>
              </a:lnSpc>
              <a:spcBef>
                <a:spcPts val="480"/>
              </a:spcBef>
              <a:spcAft>
                <a:spcPts val="0"/>
              </a:spcAft>
              <a:buClr>
                <a:schemeClr val="dk1"/>
              </a:buClr>
              <a:buSzPts val="2400"/>
              <a:buChar char="•"/>
              <a:defRPr sz="2400"/>
            </a:lvl1pPr>
            <a:lvl2pPr indent="-355600" lvl="1" marL="914400" rtl="0" algn="l">
              <a:lnSpc>
                <a:spcPct val="100000"/>
              </a:lnSpc>
              <a:spcBef>
                <a:spcPts val="400"/>
              </a:spcBef>
              <a:spcAft>
                <a:spcPts val="0"/>
              </a:spcAft>
              <a:buClr>
                <a:schemeClr val="dk1"/>
              </a:buClr>
              <a:buSzPts val="2000"/>
              <a:buChar char="–"/>
              <a:defRPr sz="2000"/>
            </a:lvl2pPr>
            <a:lvl3pPr indent="-342900" lvl="2" marL="1371600" rtl="0" algn="l">
              <a:lnSpc>
                <a:spcPct val="100000"/>
              </a:lnSpc>
              <a:spcBef>
                <a:spcPts val="360"/>
              </a:spcBef>
              <a:spcAft>
                <a:spcPts val="0"/>
              </a:spcAft>
              <a:buClr>
                <a:schemeClr val="dk1"/>
              </a:buClr>
              <a:buSzPts val="1800"/>
              <a:buChar char="•"/>
              <a:defRPr sz="1800"/>
            </a:lvl3pPr>
            <a:lvl4pPr indent="-330200" lvl="3" marL="1828800" rtl="0" algn="l">
              <a:lnSpc>
                <a:spcPct val="100000"/>
              </a:lnSpc>
              <a:spcBef>
                <a:spcPts val="320"/>
              </a:spcBef>
              <a:spcAft>
                <a:spcPts val="0"/>
              </a:spcAft>
              <a:buClr>
                <a:schemeClr val="dk1"/>
              </a:buClr>
              <a:buSzPts val="1600"/>
              <a:buChar char="–"/>
              <a:defRPr sz="1600"/>
            </a:lvl4pPr>
            <a:lvl5pPr indent="-330200" lvl="4" marL="2286000" rtl="0" algn="l">
              <a:lnSpc>
                <a:spcPct val="100000"/>
              </a:lnSpc>
              <a:spcBef>
                <a:spcPts val="320"/>
              </a:spcBef>
              <a:spcAft>
                <a:spcPts val="0"/>
              </a:spcAft>
              <a:buClr>
                <a:schemeClr val="dk1"/>
              </a:buClr>
              <a:buSzPts val="1600"/>
              <a:buChar char="»"/>
              <a:defRPr sz="1600"/>
            </a:lvl5pPr>
            <a:lvl6pPr indent="-330200" lvl="5" marL="2743200" rtl="0" algn="l">
              <a:lnSpc>
                <a:spcPct val="100000"/>
              </a:lnSpc>
              <a:spcBef>
                <a:spcPts val="320"/>
              </a:spcBef>
              <a:spcAft>
                <a:spcPts val="0"/>
              </a:spcAft>
              <a:buClr>
                <a:schemeClr val="dk1"/>
              </a:buClr>
              <a:buSzPts val="1600"/>
              <a:buChar char="•"/>
              <a:defRPr sz="1600"/>
            </a:lvl6pPr>
            <a:lvl7pPr indent="-330200" lvl="6" marL="3200400" rtl="0" algn="l">
              <a:lnSpc>
                <a:spcPct val="100000"/>
              </a:lnSpc>
              <a:spcBef>
                <a:spcPts val="320"/>
              </a:spcBef>
              <a:spcAft>
                <a:spcPts val="0"/>
              </a:spcAft>
              <a:buClr>
                <a:schemeClr val="dk1"/>
              </a:buClr>
              <a:buSzPts val="1600"/>
              <a:buChar char="•"/>
              <a:defRPr sz="1600"/>
            </a:lvl7pPr>
            <a:lvl8pPr indent="-330200" lvl="7" marL="3657600" rtl="0" algn="l">
              <a:lnSpc>
                <a:spcPct val="100000"/>
              </a:lnSpc>
              <a:spcBef>
                <a:spcPts val="320"/>
              </a:spcBef>
              <a:spcAft>
                <a:spcPts val="0"/>
              </a:spcAft>
              <a:buClr>
                <a:schemeClr val="dk1"/>
              </a:buClr>
              <a:buSzPts val="1600"/>
              <a:buChar char="•"/>
              <a:defRPr sz="1600"/>
            </a:lvl8pPr>
            <a:lvl9pPr indent="-330200" lvl="8" marL="4114800" rtl="0" algn="l">
              <a:lnSpc>
                <a:spcPct val="100000"/>
              </a:lnSpc>
              <a:spcBef>
                <a:spcPts val="320"/>
              </a:spcBef>
              <a:spcAft>
                <a:spcPts val="0"/>
              </a:spcAft>
              <a:buClr>
                <a:schemeClr val="dk1"/>
              </a:buClr>
              <a:buSzPts val="1600"/>
              <a:buChar char="•"/>
              <a:defRPr sz="1600"/>
            </a:lvl9pPr>
          </a:lstStyle>
          <a:p/>
        </p:txBody>
      </p:sp>
      <p:sp>
        <p:nvSpPr>
          <p:cNvPr id="121" name="Google Shape;121;p19"/>
          <p:cNvSpPr txBox="1"/>
          <p:nvPr>
            <p:ph idx="10" type="dt"/>
          </p:nvPr>
        </p:nvSpPr>
        <p:spPr>
          <a:xfrm>
            <a:off x="457200" y="6356350"/>
            <a:ext cx="2133600" cy="365100"/>
          </a:xfrm>
          <a:prstGeom prst="rect">
            <a:avLst/>
          </a:prstGeom>
          <a:noFill/>
          <a:ln>
            <a:noFill/>
          </a:ln>
        </p:spPr>
        <p:txBody>
          <a:bodyPr anchorCtr="0" anchor="ctr" bIns="45700" lIns="91425" spcFirstLastPara="1" rIns="91425" wrap="square" tIns="45700">
            <a:noAutofit/>
          </a:bodyPr>
          <a:lstStyle>
            <a:lvl1pPr lvl="0" rtl="0" algn="l">
              <a:lnSpc>
                <a:spcPct val="100000"/>
              </a:lnSpc>
              <a:spcBef>
                <a:spcPts val="0"/>
              </a:spcBef>
              <a:spcAft>
                <a:spcPts val="0"/>
              </a:spcAft>
              <a:buSzPts val="1400"/>
              <a:buNone/>
              <a:defRPr/>
            </a:lvl1pPr>
            <a:lvl2pPr lvl="1" rtl="0" algn="l">
              <a:lnSpc>
                <a:spcPct val="100000"/>
              </a:lnSpc>
              <a:spcBef>
                <a:spcPts val="0"/>
              </a:spcBef>
              <a:spcAft>
                <a:spcPts val="0"/>
              </a:spcAft>
              <a:buSzPts val="1400"/>
              <a:buNone/>
              <a:defRPr/>
            </a:lvl2pPr>
            <a:lvl3pPr lvl="2" rtl="0" algn="l">
              <a:lnSpc>
                <a:spcPct val="100000"/>
              </a:lnSpc>
              <a:spcBef>
                <a:spcPts val="0"/>
              </a:spcBef>
              <a:spcAft>
                <a:spcPts val="0"/>
              </a:spcAft>
              <a:buSzPts val="1400"/>
              <a:buNone/>
              <a:defRPr/>
            </a:lvl3pPr>
            <a:lvl4pPr lvl="3" rtl="0" algn="l">
              <a:lnSpc>
                <a:spcPct val="100000"/>
              </a:lnSpc>
              <a:spcBef>
                <a:spcPts val="0"/>
              </a:spcBef>
              <a:spcAft>
                <a:spcPts val="0"/>
              </a:spcAft>
              <a:buSzPts val="1400"/>
              <a:buNone/>
              <a:defRPr/>
            </a:lvl4pPr>
            <a:lvl5pPr lvl="4" rtl="0" algn="l">
              <a:lnSpc>
                <a:spcPct val="100000"/>
              </a:lnSpc>
              <a:spcBef>
                <a:spcPts val="0"/>
              </a:spcBef>
              <a:spcAft>
                <a:spcPts val="0"/>
              </a:spcAft>
              <a:buSzPts val="1400"/>
              <a:buNone/>
              <a:defRPr/>
            </a:lvl5pPr>
            <a:lvl6pPr lvl="5" rtl="0" algn="l">
              <a:lnSpc>
                <a:spcPct val="100000"/>
              </a:lnSpc>
              <a:spcBef>
                <a:spcPts val="0"/>
              </a:spcBef>
              <a:spcAft>
                <a:spcPts val="0"/>
              </a:spcAft>
              <a:buSzPts val="1400"/>
              <a:buNone/>
              <a:defRPr/>
            </a:lvl6pPr>
            <a:lvl7pPr lvl="6" rtl="0" algn="l">
              <a:lnSpc>
                <a:spcPct val="100000"/>
              </a:lnSpc>
              <a:spcBef>
                <a:spcPts val="0"/>
              </a:spcBef>
              <a:spcAft>
                <a:spcPts val="0"/>
              </a:spcAft>
              <a:buSzPts val="1400"/>
              <a:buNone/>
              <a:defRPr/>
            </a:lvl7pPr>
            <a:lvl8pPr lvl="7" rtl="0" algn="l">
              <a:lnSpc>
                <a:spcPct val="100000"/>
              </a:lnSpc>
              <a:spcBef>
                <a:spcPts val="0"/>
              </a:spcBef>
              <a:spcAft>
                <a:spcPts val="0"/>
              </a:spcAft>
              <a:buSzPts val="1400"/>
              <a:buNone/>
              <a:defRPr/>
            </a:lvl8pPr>
            <a:lvl9pPr lvl="8" rtl="0" algn="l">
              <a:lnSpc>
                <a:spcPct val="100000"/>
              </a:lnSpc>
              <a:spcBef>
                <a:spcPts val="0"/>
              </a:spcBef>
              <a:spcAft>
                <a:spcPts val="0"/>
              </a:spcAft>
              <a:buSzPts val="1400"/>
              <a:buNone/>
              <a:defRPr/>
            </a:lvl9pPr>
          </a:lstStyle>
          <a:p/>
        </p:txBody>
      </p:sp>
      <p:sp>
        <p:nvSpPr>
          <p:cNvPr id="122" name="Google Shape;122;p19"/>
          <p:cNvSpPr txBox="1"/>
          <p:nvPr>
            <p:ph idx="11" type="ftr"/>
          </p:nvPr>
        </p:nvSpPr>
        <p:spPr>
          <a:xfrm>
            <a:off x="3124200" y="6356350"/>
            <a:ext cx="2895600" cy="365100"/>
          </a:xfrm>
          <a:prstGeom prst="rect">
            <a:avLst/>
          </a:prstGeom>
          <a:noFill/>
          <a:ln>
            <a:noFill/>
          </a:ln>
        </p:spPr>
        <p:txBody>
          <a:bodyPr anchorCtr="0" anchor="ctr" bIns="45700" lIns="91425" spcFirstLastPara="1" rIns="91425" wrap="square" tIns="45700">
            <a:noAutofit/>
          </a:bodyPr>
          <a:lstStyle>
            <a:lvl1pPr lvl="0" rtl="0" algn="ctr">
              <a:lnSpc>
                <a:spcPct val="100000"/>
              </a:lnSpc>
              <a:spcBef>
                <a:spcPts val="0"/>
              </a:spcBef>
              <a:spcAft>
                <a:spcPts val="0"/>
              </a:spcAft>
              <a:buSzPts val="1400"/>
              <a:buNone/>
              <a:defRPr/>
            </a:lvl1pPr>
            <a:lvl2pPr lvl="1" rtl="0" algn="l">
              <a:lnSpc>
                <a:spcPct val="100000"/>
              </a:lnSpc>
              <a:spcBef>
                <a:spcPts val="0"/>
              </a:spcBef>
              <a:spcAft>
                <a:spcPts val="0"/>
              </a:spcAft>
              <a:buSzPts val="1400"/>
              <a:buNone/>
              <a:defRPr/>
            </a:lvl2pPr>
            <a:lvl3pPr lvl="2" rtl="0" algn="l">
              <a:lnSpc>
                <a:spcPct val="100000"/>
              </a:lnSpc>
              <a:spcBef>
                <a:spcPts val="0"/>
              </a:spcBef>
              <a:spcAft>
                <a:spcPts val="0"/>
              </a:spcAft>
              <a:buSzPts val="1400"/>
              <a:buNone/>
              <a:defRPr/>
            </a:lvl3pPr>
            <a:lvl4pPr lvl="3" rtl="0" algn="l">
              <a:lnSpc>
                <a:spcPct val="100000"/>
              </a:lnSpc>
              <a:spcBef>
                <a:spcPts val="0"/>
              </a:spcBef>
              <a:spcAft>
                <a:spcPts val="0"/>
              </a:spcAft>
              <a:buSzPts val="1400"/>
              <a:buNone/>
              <a:defRPr/>
            </a:lvl4pPr>
            <a:lvl5pPr lvl="4" rtl="0" algn="l">
              <a:lnSpc>
                <a:spcPct val="100000"/>
              </a:lnSpc>
              <a:spcBef>
                <a:spcPts val="0"/>
              </a:spcBef>
              <a:spcAft>
                <a:spcPts val="0"/>
              </a:spcAft>
              <a:buSzPts val="1400"/>
              <a:buNone/>
              <a:defRPr/>
            </a:lvl5pPr>
            <a:lvl6pPr lvl="5" rtl="0" algn="l">
              <a:lnSpc>
                <a:spcPct val="100000"/>
              </a:lnSpc>
              <a:spcBef>
                <a:spcPts val="0"/>
              </a:spcBef>
              <a:spcAft>
                <a:spcPts val="0"/>
              </a:spcAft>
              <a:buSzPts val="1400"/>
              <a:buNone/>
              <a:defRPr/>
            </a:lvl6pPr>
            <a:lvl7pPr lvl="6" rtl="0" algn="l">
              <a:lnSpc>
                <a:spcPct val="100000"/>
              </a:lnSpc>
              <a:spcBef>
                <a:spcPts val="0"/>
              </a:spcBef>
              <a:spcAft>
                <a:spcPts val="0"/>
              </a:spcAft>
              <a:buSzPts val="1400"/>
              <a:buNone/>
              <a:defRPr/>
            </a:lvl7pPr>
            <a:lvl8pPr lvl="7" rtl="0" algn="l">
              <a:lnSpc>
                <a:spcPct val="100000"/>
              </a:lnSpc>
              <a:spcBef>
                <a:spcPts val="0"/>
              </a:spcBef>
              <a:spcAft>
                <a:spcPts val="0"/>
              </a:spcAft>
              <a:buSzPts val="1400"/>
              <a:buNone/>
              <a:defRPr/>
            </a:lvl8pPr>
            <a:lvl9pPr lvl="8" rtl="0" algn="l">
              <a:lnSpc>
                <a:spcPct val="100000"/>
              </a:lnSpc>
              <a:spcBef>
                <a:spcPts val="0"/>
              </a:spcBef>
              <a:spcAft>
                <a:spcPts val="0"/>
              </a:spcAft>
              <a:buSzPts val="1400"/>
              <a:buNone/>
              <a:defRPr/>
            </a:lvl9pPr>
          </a:lstStyle>
          <a:p/>
        </p:txBody>
      </p:sp>
      <p:sp>
        <p:nvSpPr>
          <p:cNvPr id="123" name="Google Shape;123;p19"/>
          <p:cNvSpPr txBox="1"/>
          <p:nvPr>
            <p:ph idx="12" type="sldNum"/>
          </p:nvPr>
        </p:nvSpPr>
        <p:spPr>
          <a:xfrm>
            <a:off x="6553200" y="6356350"/>
            <a:ext cx="2133600" cy="365100"/>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124" name="Shape 124"/>
        <p:cNvGrpSpPr/>
        <p:nvPr/>
      </p:nvGrpSpPr>
      <p:grpSpPr>
        <a:xfrm>
          <a:off x="0" y="0"/>
          <a:ext cx="0" cy="0"/>
          <a:chOff x="0" y="0"/>
          <a:chExt cx="0" cy="0"/>
        </a:xfrm>
      </p:grpSpPr>
      <p:sp>
        <p:nvSpPr>
          <p:cNvPr id="125" name="Google Shape;125;p20"/>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rtl="0" algn="ctr">
              <a:lnSpc>
                <a:spcPct val="100000"/>
              </a:lnSpc>
              <a:spcBef>
                <a:spcPts val="0"/>
              </a:spcBef>
              <a:spcAft>
                <a:spcPts val="0"/>
              </a:spcAft>
              <a:buClr>
                <a:schemeClr val="dk1"/>
              </a:buClr>
              <a:buSzPts val="1800"/>
              <a:buNone/>
              <a:defRPr/>
            </a:lvl1pPr>
            <a:lvl2pPr lvl="1" rtl="0" algn="l">
              <a:lnSpc>
                <a:spcPct val="100000"/>
              </a:lnSpc>
              <a:spcBef>
                <a:spcPts val="0"/>
              </a:spcBef>
              <a:spcAft>
                <a:spcPts val="0"/>
              </a:spcAft>
              <a:buSzPts val="1400"/>
              <a:buNone/>
              <a:defRPr/>
            </a:lvl2pPr>
            <a:lvl3pPr lvl="2" rtl="0" algn="l">
              <a:lnSpc>
                <a:spcPct val="100000"/>
              </a:lnSpc>
              <a:spcBef>
                <a:spcPts val="0"/>
              </a:spcBef>
              <a:spcAft>
                <a:spcPts val="0"/>
              </a:spcAft>
              <a:buSzPts val="1400"/>
              <a:buNone/>
              <a:defRPr/>
            </a:lvl3pPr>
            <a:lvl4pPr lvl="3" rtl="0" algn="l">
              <a:lnSpc>
                <a:spcPct val="100000"/>
              </a:lnSpc>
              <a:spcBef>
                <a:spcPts val="0"/>
              </a:spcBef>
              <a:spcAft>
                <a:spcPts val="0"/>
              </a:spcAft>
              <a:buSzPts val="1400"/>
              <a:buNone/>
              <a:defRPr/>
            </a:lvl4pPr>
            <a:lvl5pPr lvl="4" rtl="0" algn="l">
              <a:lnSpc>
                <a:spcPct val="100000"/>
              </a:lnSpc>
              <a:spcBef>
                <a:spcPts val="0"/>
              </a:spcBef>
              <a:spcAft>
                <a:spcPts val="0"/>
              </a:spcAft>
              <a:buSzPts val="1400"/>
              <a:buNone/>
              <a:defRPr/>
            </a:lvl5pPr>
            <a:lvl6pPr lvl="5" rtl="0" algn="l">
              <a:lnSpc>
                <a:spcPct val="100000"/>
              </a:lnSpc>
              <a:spcBef>
                <a:spcPts val="0"/>
              </a:spcBef>
              <a:spcAft>
                <a:spcPts val="0"/>
              </a:spcAft>
              <a:buSzPts val="1400"/>
              <a:buNone/>
              <a:defRPr/>
            </a:lvl6pPr>
            <a:lvl7pPr lvl="6" rtl="0" algn="l">
              <a:lnSpc>
                <a:spcPct val="100000"/>
              </a:lnSpc>
              <a:spcBef>
                <a:spcPts val="0"/>
              </a:spcBef>
              <a:spcAft>
                <a:spcPts val="0"/>
              </a:spcAft>
              <a:buSzPts val="1400"/>
              <a:buNone/>
              <a:defRPr/>
            </a:lvl7pPr>
            <a:lvl8pPr lvl="7" rtl="0" algn="l">
              <a:lnSpc>
                <a:spcPct val="100000"/>
              </a:lnSpc>
              <a:spcBef>
                <a:spcPts val="0"/>
              </a:spcBef>
              <a:spcAft>
                <a:spcPts val="0"/>
              </a:spcAft>
              <a:buSzPts val="1400"/>
              <a:buNone/>
              <a:defRPr/>
            </a:lvl8pPr>
            <a:lvl9pPr lvl="8" rtl="0" algn="l">
              <a:lnSpc>
                <a:spcPct val="100000"/>
              </a:lnSpc>
              <a:spcBef>
                <a:spcPts val="0"/>
              </a:spcBef>
              <a:spcAft>
                <a:spcPts val="0"/>
              </a:spcAft>
              <a:buSzPts val="1400"/>
              <a:buNone/>
              <a:defRPr/>
            </a:lvl9pPr>
          </a:lstStyle>
          <a:p/>
        </p:txBody>
      </p:sp>
      <p:sp>
        <p:nvSpPr>
          <p:cNvPr id="126" name="Google Shape;126;p20"/>
          <p:cNvSpPr txBox="1"/>
          <p:nvPr>
            <p:ph idx="10" type="dt"/>
          </p:nvPr>
        </p:nvSpPr>
        <p:spPr>
          <a:xfrm>
            <a:off x="457200" y="6356350"/>
            <a:ext cx="2133600" cy="365100"/>
          </a:xfrm>
          <a:prstGeom prst="rect">
            <a:avLst/>
          </a:prstGeom>
          <a:noFill/>
          <a:ln>
            <a:noFill/>
          </a:ln>
        </p:spPr>
        <p:txBody>
          <a:bodyPr anchorCtr="0" anchor="ctr" bIns="45700" lIns="91425" spcFirstLastPara="1" rIns="91425" wrap="square" tIns="45700">
            <a:noAutofit/>
          </a:bodyPr>
          <a:lstStyle>
            <a:lvl1pPr lvl="0" rtl="0" algn="l">
              <a:lnSpc>
                <a:spcPct val="100000"/>
              </a:lnSpc>
              <a:spcBef>
                <a:spcPts val="0"/>
              </a:spcBef>
              <a:spcAft>
                <a:spcPts val="0"/>
              </a:spcAft>
              <a:buSzPts val="1400"/>
              <a:buNone/>
              <a:defRPr/>
            </a:lvl1pPr>
            <a:lvl2pPr lvl="1" rtl="0" algn="l">
              <a:lnSpc>
                <a:spcPct val="100000"/>
              </a:lnSpc>
              <a:spcBef>
                <a:spcPts val="0"/>
              </a:spcBef>
              <a:spcAft>
                <a:spcPts val="0"/>
              </a:spcAft>
              <a:buSzPts val="1400"/>
              <a:buNone/>
              <a:defRPr/>
            </a:lvl2pPr>
            <a:lvl3pPr lvl="2" rtl="0" algn="l">
              <a:lnSpc>
                <a:spcPct val="100000"/>
              </a:lnSpc>
              <a:spcBef>
                <a:spcPts val="0"/>
              </a:spcBef>
              <a:spcAft>
                <a:spcPts val="0"/>
              </a:spcAft>
              <a:buSzPts val="1400"/>
              <a:buNone/>
              <a:defRPr/>
            </a:lvl3pPr>
            <a:lvl4pPr lvl="3" rtl="0" algn="l">
              <a:lnSpc>
                <a:spcPct val="100000"/>
              </a:lnSpc>
              <a:spcBef>
                <a:spcPts val="0"/>
              </a:spcBef>
              <a:spcAft>
                <a:spcPts val="0"/>
              </a:spcAft>
              <a:buSzPts val="1400"/>
              <a:buNone/>
              <a:defRPr/>
            </a:lvl4pPr>
            <a:lvl5pPr lvl="4" rtl="0" algn="l">
              <a:lnSpc>
                <a:spcPct val="100000"/>
              </a:lnSpc>
              <a:spcBef>
                <a:spcPts val="0"/>
              </a:spcBef>
              <a:spcAft>
                <a:spcPts val="0"/>
              </a:spcAft>
              <a:buSzPts val="1400"/>
              <a:buNone/>
              <a:defRPr/>
            </a:lvl5pPr>
            <a:lvl6pPr lvl="5" rtl="0" algn="l">
              <a:lnSpc>
                <a:spcPct val="100000"/>
              </a:lnSpc>
              <a:spcBef>
                <a:spcPts val="0"/>
              </a:spcBef>
              <a:spcAft>
                <a:spcPts val="0"/>
              </a:spcAft>
              <a:buSzPts val="1400"/>
              <a:buNone/>
              <a:defRPr/>
            </a:lvl6pPr>
            <a:lvl7pPr lvl="6" rtl="0" algn="l">
              <a:lnSpc>
                <a:spcPct val="100000"/>
              </a:lnSpc>
              <a:spcBef>
                <a:spcPts val="0"/>
              </a:spcBef>
              <a:spcAft>
                <a:spcPts val="0"/>
              </a:spcAft>
              <a:buSzPts val="1400"/>
              <a:buNone/>
              <a:defRPr/>
            </a:lvl7pPr>
            <a:lvl8pPr lvl="7" rtl="0" algn="l">
              <a:lnSpc>
                <a:spcPct val="100000"/>
              </a:lnSpc>
              <a:spcBef>
                <a:spcPts val="0"/>
              </a:spcBef>
              <a:spcAft>
                <a:spcPts val="0"/>
              </a:spcAft>
              <a:buSzPts val="1400"/>
              <a:buNone/>
              <a:defRPr/>
            </a:lvl8pPr>
            <a:lvl9pPr lvl="8" rtl="0" algn="l">
              <a:lnSpc>
                <a:spcPct val="100000"/>
              </a:lnSpc>
              <a:spcBef>
                <a:spcPts val="0"/>
              </a:spcBef>
              <a:spcAft>
                <a:spcPts val="0"/>
              </a:spcAft>
              <a:buSzPts val="1400"/>
              <a:buNone/>
              <a:defRPr/>
            </a:lvl9pPr>
          </a:lstStyle>
          <a:p/>
        </p:txBody>
      </p:sp>
      <p:sp>
        <p:nvSpPr>
          <p:cNvPr id="127" name="Google Shape;127;p20"/>
          <p:cNvSpPr txBox="1"/>
          <p:nvPr>
            <p:ph idx="11" type="ftr"/>
          </p:nvPr>
        </p:nvSpPr>
        <p:spPr>
          <a:xfrm>
            <a:off x="3124200" y="6356350"/>
            <a:ext cx="2895600" cy="365100"/>
          </a:xfrm>
          <a:prstGeom prst="rect">
            <a:avLst/>
          </a:prstGeom>
          <a:noFill/>
          <a:ln>
            <a:noFill/>
          </a:ln>
        </p:spPr>
        <p:txBody>
          <a:bodyPr anchorCtr="0" anchor="ctr" bIns="45700" lIns="91425" spcFirstLastPara="1" rIns="91425" wrap="square" tIns="45700">
            <a:noAutofit/>
          </a:bodyPr>
          <a:lstStyle>
            <a:lvl1pPr lvl="0" rtl="0" algn="ctr">
              <a:lnSpc>
                <a:spcPct val="100000"/>
              </a:lnSpc>
              <a:spcBef>
                <a:spcPts val="0"/>
              </a:spcBef>
              <a:spcAft>
                <a:spcPts val="0"/>
              </a:spcAft>
              <a:buSzPts val="1400"/>
              <a:buNone/>
              <a:defRPr/>
            </a:lvl1pPr>
            <a:lvl2pPr lvl="1" rtl="0" algn="l">
              <a:lnSpc>
                <a:spcPct val="100000"/>
              </a:lnSpc>
              <a:spcBef>
                <a:spcPts val="0"/>
              </a:spcBef>
              <a:spcAft>
                <a:spcPts val="0"/>
              </a:spcAft>
              <a:buSzPts val="1400"/>
              <a:buNone/>
              <a:defRPr/>
            </a:lvl2pPr>
            <a:lvl3pPr lvl="2" rtl="0" algn="l">
              <a:lnSpc>
                <a:spcPct val="100000"/>
              </a:lnSpc>
              <a:spcBef>
                <a:spcPts val="0"/>
              </a:spcBef>
              <a:spcAft>
                <a:spcPts val="0"/>
              </a:spcAft>
              <a:buSzPts val="1400"/>
              <a:buNone/>
              <a:defRPr/>
            </a:lvl3pPr>
            <a:lvl4pPr lvl="3" rtl="0" algn="l">
              <a:lnSpc>
                <a:spcPct val="100000"/>
              </a:lnSpc>
              <a:spcBef>
                <a:spcPts val="0"/>
              </a:spcBef>
              <a:spcAft>
                <a:spcPts val="0"/>
              </a:spcAft>
              <a:buSzPts val="1400"/>
              <a:buNone/>
              <a:defRPr/>
            </a:lvl4pPr>
            <a:lvl5pPr lvl="4" rtl="0" algn="l">
              <a:lnSpc>
                <a:spcPct val="100000"/>
              </a:lnSpc>
              <a:spcBef>
                <a:spcPts val="0"/>
              </a:spcBef>
              <a:spcAft>
                <a:spcPts val="0"/>
              </a:spcAft>
              <a:buSzPts val="1400"/>
              <a:buNone/>
              <a:defRPr/>
            </a:lvl5pPr>
            <a:lvl6pPr lvl="5" rtl="0" algn="l">
              <a:lnSpc>
                <a:spcPct val="100000"/>
              </a:lnSpc>
              <a:spcBef>
                <a:spcPts val="0"/>
              </a:spcBef>
              <a:spcAft>
                <a:spcPts val="0"/>
              </a:spcAft>
              <a:buSzPts val="1400"/>
              <a:buNone/>
              <a:defRPr/>
            </a:lvl6pPr>
            <a:lvl7pPr lvl="6" rtl="0" algn="l">
              <a:lnSpc>
                <a:spcPct val="100000"/>
              </a:lnSpc>
              <a:spcBef>
                <a:spcPts val="0"/>
              </a:spcBef>
              <a:spcAft>
                <a:spcPts val="0"/>
              </a:spcAft>
              <a:buSzPts val="1400"/>
              <a:buNone/>
              <a:defRPr/>
            </a:lvl7pPr>
            <a:lvl8pPr lvl="7" rtl="0" algn="l">
              <a:lnSpc>
                <a:spcPct val="100000"/>
              </a:lnSpc>
              <a:spcBef>
                <a:spcPts val="0"/>
              </a:spcBef>
              <a:spcAft>
                <a:spcPts val="0"/>
              </a:spcAft>
              <a:buSzPts val="1400"/>
              <a:buNone/>
              <a:defRPr/>
            </a:lvl8pPr>
            <a:lvl9pPr lvl="8" rtl="0" algn="l">
              <a:lnSpc>
                <a:spcPct val="100000"/>
              </a:lnSpc>
              <a:spcBef>
                <a:spcPts val="0"/>
              </a:spcBef>
              <a:spcAft>
                <a:spcPts val="0"/>
              </a:spcAft>
              <a:buSzPts val="1400"/>
              <a:buNone/>
              <a:defRPr/>
            </a:lvl9pPr>
          </a:lstStyle>
          <a:p/>
        </p:txBody>
      </p:sp>
      <p:sp>
        <p:nvSpPr>
          <p:cNvPr id="128" name="Google Shape;128;p20"/>
          <p:cNvSpPr txBox="1"/>
          <p:nvPr>
            <p:ph idx="12" type="sldNum"/>
          </p:nvPr>
        </p:nvSpPr>
        <p:spPr>
          <a:xfrm>
            <a:off x="6553200" y="6356350"/>
            <a:ext cx="2133600" cy="365100"/>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129" name="Shape 129"/>
        <p:cNvGrpSpPr/>
        <p:nvPr/>
      </p:nvGrpSpPr>
      <p:grpSpPr>
        <a:xfrm>
          <a:off x="0" y="0"/>
          <a:ext cx="0" cy="0"/>
          <a:chOff x="0" y="0"/>
          <a:chExt cx="0" cy="0"/>
        </a:xfrm>
      </p:grpSpPr>
      <p:sp>
        <p:nvSpPr>
          <p:cNvPr id="130" name="Google Shape;130;p21"/>
          <p:cNvSpPr txBox="1"/>
          <p:nvPr>
            <p:ph type="title"/>
          </p:nvPr>
        </p:nvSpPr>
        <p:spPr>
          <a:xfrm>
            <a:off x="457200" y="273050"/>
            <a:ext cx="3008400" cy="1162200"/>
          </a:xfrm>
          <a:prstGeom prst="rect">
            <a:avLst/>
          </a:prstGeom>
          <a:noFill/>
          <a:ln>
            <a:noFill/>
          </a:ln>
        </p:spPr>
        <p:txBody>
          <a:bodyPr anchorCtr="0" anchor="b" bIns="45700" lIns="91425" spcFirstLastPara="1" rIns="91425" wrap="square" tIns="45700">
            <a:normAutofit/>
          </a:bodyPr>
          <a:lstStyle>
            <a:lvl1pPr lvl="0" rtl="0" algn="l">
              <a:lnSpc>
                <a:spcPct val="100000"/>
              </a:lnSpc>
              <a:spcBef>
                <a:spcPts val="0"/>
              </a:spcBef>
              <a:spcAft>
                <a:spcPts val="0"/>
              </a:spcAft>
              <a:buClr>
                <a:schemeClr val="dk1"/>
              </a:buClr>
              <a:buSzPts val="2000"/>
              <a:buFont typeface="Calibri"/>
              <a:buNone/>
              <a:defRPr b="1" sz="2000"/>
            </a:lvl1pPr>
            <a:lvl2pPr lvl="1" rtl="0" algn="l">
              <a:lnSpc>
                <a:spcPct val="100000"/>
              </a:lnSpc>
              <a:spcBef>
                <a:spcPts val="0"/>
              </a:spcBef>
              <a:spcAft>
                <a:spcPts val="0"/>
              </a:spcAft>
              <a:buSzPts val="1400"/>
              <a:buNone/>
              <a:defRPr/>
            </a:lvl2pPr>
            <a:lvl3pPr lvl="2" rtl="0" algn="l">
              <a:lnSpc>
                <a:spcPct val="100000"/>
              </a:lnSpc>
              <a:spcBef>
                <a:spcPts val="0"/>
              </a:spcBef>
              <a:spcAft>
                <a:spcPts val="0"/>
              </a:spcAft>
              <a:buSzPts val="1400"/>
              <a:buNone/>
              <a:defRPr/>
            </a:lvl3pPr>
            <a:lvl4pPr lvl="3" rtl="0" algn="l">
              <a:lnSpc>
                <a:spcPct val="100000"/>
              </a:lnSpc>
              <a:spcBef>
                <a:spcPts val="0"/>
              </a:spcBef>
              <a:spcAft>
                <a:spcPts val="0"/>
              </a:spcAft>
              <a:buSzPts val="1400"/>
              <a:buNone/>
              <a:defRPr/>
            </a:lvl4pPr>
            <a:lvl5pPr lvl="4" rtl="0" algn="l">
              <a:lnSpc>
                <a:spcPct val="100000"/>
              </a:lnSpc>
              <a:spcBef>
                <a:spcPts val="0"/>
              </a:spcBef>
              <a:spcAft>
                <a:spcPts val="0"/>
              </a:spcAft>
              <a:buSzPts val="1400"/>
              <a:buNone/>
              <a:defRPr/>
            </a:lvl5pPr>
            <a:lvl6pPr lvl="5" rtl="0" algn="l">
              <a:lnSpc>
                <a:spcPct val="100000"/>
              </a:lnSpc>
              <a:spcBef>
                <a:spcPts val="0"/>
              </a:spcBef>
              <a:spcAft>
                <a:spcPts val="0"/>
              </a:spcAft>
              <a:buSzPts val="1400"/>
              <a:buNone/>
              <a:defRPr/>
            </a:lvl6pPr>
            <a:lvl7pPr lvl="6" rtl="0" algn="l">
              <a:lnSpc>
                <a:spcPct val="100000"/>
              </a:lnSpc>
              <a:spcBef>
                <a:spcPts val="0"/>
              </a:spcBef>
              <a:spcAft>
                <a:spcPts val="0"/>
              </a:spcAft>
              <a:buSzPts val="1400"/>
              <a:buNone/>
              <a:defRPr/>
            </a:lvl7pPr>
            <a:lvl8pPr lvl="7" rtl="0" algn="l">
              <a:lnSpc>
                <a:spcPct val="100000"/>
              </a:lnSpc>
              <a:spcBef>
                <a:spcPts val="0"/>
              </a:spcBef>
              <a:spcAft>
                <a:spcPts val="0"/>
              </a:spcAft>
              <a:buSzPts val="1400"/>
              <a:buNone/>
              <a:defRPr/>
            </a:lvl8pPr>
            <a:lvl9pPr lvl="8" rtl="0" algn="l">
              <a:lnSpc>
                <a:spcPct val="100000"/>
              </a:lnSpc>
              <a:spcBef>
                <a:spcPts val="0"/>
              </a:spcBef>
              <a:spcAft>
                <a:spcPts val="0"/>
              </a:spcAft>
              <a:buSzPts val="1400"/>
              <a:buNone/>
              <a:defRPr/>
            </a:lvl9pPr>
          </a:lstStyle>
          <a:p/>
        </p:txBody>
      </p:sp>
      <p:sp>
        <p:nvSpPr>
          <p:cNvPr id="131" name="Google Shape;131;p21"/>
          <p:cNvSpPr txBox="1"/>
          <p:nvPr>
            <p:ph idx="1" type="body"/>
          </p:nvPr>
        </p:nvSpPr>
        <p:spPr>
          <a:xfrm>
            <a:off x="3575050" y="273050"/>
            <a:ext cx="5111700" cy="5853000"/>
          </a:xfrm>
          <a:prstGeom prst="rect">
            <a:avLst/>
          </a:prstGeom>
          <a:noFill/>
          <a:ln>
            <a:noFill/>
          </a:ln>
        </p:spPr>
        <p:txBody>
          <a:bodyPr anchorCtr="0" anchor="t" bIns="45700" lIns="91425" spcFirstLastPara="1" rIns="91425" wrap="square" tIns="45700">
            <a:normAutofit/>
          </a:bodyPr>
          <a:lstStyle>
            <a:lvl1pPr indent="-431800" lvl="0" marL="457200" rtl="0" algn="l">
              <a:lnSpc>
                <a:spcPct val="100000"/>
              </a:lnSpc>
              <a:spcBef>
                <a:spcPts val="640"/>
              </a:spcBef>
              <a:spcAft>
                <a:spcPts val="0"/>
              </a:spcAft>
              <a:buClr>
                <a:schemeClr val="dk1"/>
              </a:buClr>
              <a:buSzPts val="3200"/>
              <a:buChar char="•"/>
              <a:defRPr sz="3200"/>
            </a:lvl1pPr>
            <a:lvl2pPr indent="-406400" lvl="1" marL="914400" rtl="0" algn="l">
              <a:lnSpc>
                <a:spcPct val="100000"/>
              </a:lnSpc>
              <a:spcBef>
                <a:spcPts val="560"/>
              </a:spcBef>
              <a:spcAft>
                <a:spcPts val="0"/>
              </a:spcAft>
              <a:buClr>
                <a:schemeClr val="dk1"/>
              </a:buClr>
              <a:buSzPts val="2800"/>
              <a:buChar char="–"/>
              <a:defRPr sz="2800"/>
            </a:lvl2pPr>
            <a:lvl3pPr indent="-381000" lvl="2" marL="1371600" rtl="0" algn="l">
              <a:lnSpc>
                <a:spcPct val="100000"/>
              </a:lnSpc>
              <a:spcBef>
                <a:spcPts val="480"/>
              </a:spcBef>
              <a:spcAft>
                <a:spcPts val="0"/>
              </a:spcAft>
              <a:buClr>
                <a:schemeClr val="dk1"/>
              </a:buClr>
              <a:buSzPts val="2400"/>
              <a:buChar char="•"/>
              <a:defRPr sz="2400"/>
            </a:lvl3pPr>
            <a:lvl4pPr indent="-355600" lvl="3" marL="1828800" rtl="0" algn="l">
              <a:lnSpc>
                <a:spcPct val="100000"/>
              </a:lnSpc>
              <a:spcBef>
                <a:spcPts val="400"/>
              </a:spcBef>
              <a:spcAft>
                <a:spcPts val="0"/>
              </a:spcAft>
              <a:buClr>
                <a:schemeClr val="dk1"/>
              </a:buClr>
              <a:buSzPts val="2000"/>
              <a:buChar char="–"/>
              <a:defRPr sz="2000"/>
            </a:lvl4pPr>
            <a:lvl5pPr indent="-355600" lvl="4" marL="2286000" rtl="0" algn="l">
              <a:lnSpc>
                <a:spcPct val="100000"/>
              </a:lnSpc>
              <a:spcBef>
                <a:spcPts val="400"/>
              </a:spcBef>
              <a:spcAft>
                <a:spcPts val="0"/>
              </a:spcAft>
              <a:buClr>
                <a:schemeClr val="dk1"/>
              </a:buClr>
              <a:buSzPts val="2000"/>
              <a:buChar char="»"/>
              <a:defRPr sz="2000"/>
            </a:lvl5pPr>
            <a:lvl6pPr indent="-355600" lvl="5" marL="2743200" rtl="0" algn="l">
              <a:lnSpc>
                <a:spcPct val="100000"/>
              </a:lnSpc>
              <a:spcBef>
                <a:spcPts val="400"/>
              </a:spcBef>
              <a:spcAft>
                <a:spcPts val="0"/>
              </a:spcAft>
              <a:buClr>
                <a:schemeClr val="dk1"/>
              </a:buClr>
              <a:buSzPts val="2000"/>
              <a:buChar char="•"/>
              <a:defRPr sz="2000"/>
            </a:lvl6pPr>
            <a:lvl7pPr indent="-355600" lvl="6" marL="3200400" rtl="0" algn="l">
              <a:lnSpc>
                <a:spcPct val="100000"/>
              </a:lnSpc>
              <a:spcBef>
                <a:spcPts val="400"/>
              </a:spcBef>
              <a:spcAft>
                <a:spcPts val="0"/>
              </a:spcAft>
              <a:buClr>
                <a:schemeClr val="dk1"/>
              </a:buClr>
              <a:buSzPts val="2000"/>
              <a:buChar char="•"/>
              <a:defRPr sz="2000"/>
            </a:lvl7pPr>
            <a:lvl8pPr indent="-355600" lvl="7" marL="3657600" rtl="0" algn="l">
              <a:lnSpc>
                <a:spcPct val="100000"/>
              </a:lnSpc>
              <a:spcBef>
                <a:spcPts val="400"/>
              </a:spcBef>
              <a:spcAft>
                <a:spcPts val="0"/>
              </a:spcAft>
              <a:buClr>
                <a:schemeClr val="dk1"/>
              </a:buClr>
              <a:buSzPts val="2000"/>
              <a:buChar char="•"/>
              <a:defRPr sz="2000"/>
            </a:lvl8pPr>
            <a:lvl9pPr indent="-355600" lvl="8" marL="4114800" rtl="0" algn="l">
              <a:lnSpc>
                <a:spcPct val="100000"/>
              </a:lnSpc>
              <a:spcBef>
                <a:spcPts val="400"/>
              </a:spcBef>
              <a:spcAft>
                <a:spcPts val="0"/>
              </a:spcAft>
              <a:buClr>
                <a:schemeClr val="dk1"/>
              </a:buClr>
              <a:buSzPts val="2000"/>
              <a:buChar char="•"/>
              <a:defRPr sz="2000"/>
            </a:lvl9pPr>
          </a:lstStyle>
          <a:p/>
        </p:txBody>
      </p:sp>
      <p:sp>
        <p:nvSpPr>
          <p:cNvPr id="132" name="Google Shape;132;p21"/>
          <p:cNvSpPr txBox="1"/>
          <p:nvPr>
            <p:ph idx="2" type="body"/>
          </p:nvPr>
        </p:nvSpPr>
        <p:spPr>
          <a:xfrm>
            <a:off x="457200" y="1435100"/>
            <a:ext cx="3008400" cy="4691100"/>
          </a:xfrm>
          <a:prstGeom prst="rect">
            <a:avLst/>
          </a:prstGeom>
          <a:noFill/>
          <a:ln>
            <a:noFill/>
          </a:ln>
        </p:spPr>
        <p:txBody>
          <a:bodyPr anchorCtr="0" anchor="t" bIns="45700" lIns="91425" spcFirstLastPara="1" rIns="91425" wrap="square" tIns="45700">
            <a:normAutofit/>
          </a:bodyPr>
          <a:lstStyle>
            <a:lvl1pPr indent="-228600" lvl="0" marL="457200" rtl="0" algn="l">
              <a:lnSpc>
                <a:spcPct val="100000"/>
              </a:lnSpc>
              <a:spcBef>
                <a:spcPts val="280"/>
              </a:spcBef>
              <a:spcAft>
                <a:spcPts val="0"/>
              </a:spcAft>
              <a:buClr>
                <a:schemeClr val="dk1"/>
              </a:buClr>
              <a:buSzPts val="1400"/>
              <a:buNone/>
              <a:defRPr sz="1400"/>
            </a:lvl1pPr>
            <a:lvl2pPr indent="-228600" lvl="1" marL="914400" rtl="0" algn="l">
              <a:lnSpc>
                <a:spcPct val="100000"/>
              </a:lnSpc>
              <a:spcBef>
                <a:spcPts val="240"/>
              </a:spcBef>
              <a:spcAft>
                <a:spcPts val="0"/>
              </a:spcAft>
              <a:buClr>
                <a:schemeClr val="dk1"/>
              </a:buClr>
              <a:buSzPts val="1200"/>
              <a:buNone/>
              <a:defRPr sz="1200"/>
            </a:lvl2pPr>
            <a:lvl3pPr indent="-228600" lvl="2" marL="1371600" rtl="0" algn="l">
              <a:lnSpc>
                <a:spcPct val="100000"/>
              </a:lnSpc>
              <a:spcBef>
                <a:spcPts val="200"/>
              </a:spcBef>
              <a:spcAft>
                <a:spcPts val="0"/>
              </a:spcAft>
              <a:buClr>
                <a:schemeClr val="dk1"/>
              </a:buClr>
              <a:buSzPts val="1000"/>
              <a:buNone/>
              <a:defRPr sz="1000"/>
            </a:lvl3pPr>
            <a:lvl4pPr indent="-228600" lvl="3" marL="1828800" rtl="0" algn="l">
              <a:lnSpc>
                <a:spcPct val="100000"/>
              </a:lnSpc>
              <a:spcBef>
                <a:spcPts val="180"/>
              </a:spcBef>
              <a:spcAft>
                <a:spcPts val="0"/>
              </a:spcAft>
              <a:buClr>
                <a:schemeClr val="dk1"/>
              </a:buClr>
              <a:buSzPts val="900"/>
              <a:buNone/>
              <a:defRPr sz="900"/>
            </a:lvl4pPr>
            <a:lvl5pPr indent="-228600" lvl="4" marL="2286000" rtl="0" algn="l">
              <a:lnSpc>
                <a:spcPct val="100000"/>
              </a:lnSpc>
              <a:spcBef>
                <a:spcPts val="180"/>
              </a:spcBef>
              <a:spcAft>
                <a:spcPts val="0"/>
              </a:spcAft>
              <a:buClr>
                <a:schemeClr val="dk1"/>
              </a:buClr>
              <a:buSzPts val="900"/>
              <a:buNone/>
              <a:defRPr sz="900"/>
            </a:lvl5pPr>
            <a:lvl6pPr indent="-228600" lvl="5" marL="2743200" rtl="0" algn="l">
              <a:lnSpc>
                <a:spcPct val="100000"/>
              </a:lnSpc>
              <a:spcBef>
                <a:spcPts val="180"/>
              </a:spcBef>
              <a:spcAft>
                <a:spcPts val="0"/>
              </a:spcAft>
              <a:buClr>
                <a:schemeClr val="dk1"/>
              </a:buClr>
              <a:buSzPts val="900"/>
              <a:buNone/>
              <a:defRPr sz="900"/>
            </a:lvl6pPr>
            <a:lvl7pPr indent="-228600" lvl="6" marL="3200400" rtl="0" algn="l">
              <a:lnSpc>
                <a:spcPct val="100000"/>
              </a:lnSpc>
              <a:spcBef>
                <a:spcPts val="180"/>
              </a:spcBef>
              <a:spcAft>
                <a:spcPts val="0"/>
              </a:spcAft>
              <a:buClr>
                <a:schemeClr val="dk1"/>
              </a:buClr>
              <a:buSzPts val="900"/>
              <a:buNone/>
              <a:defRPr sz="900"/>
            </a:lvl7pPr>
            <a:lvl8pPr indent="-228600" lvl="7" marL="3657600" rtl="0" algn="l">
              <a:lnSpc>
                <a:spcPct val="100000"/>
              </a:lnSpc>
              <a:spcBef>
                <a:spcPts val="180"/>
              </a:spcBef>
              <a:spcAft>
                <a:spcPts val="0"/>
              </a:spcAft>
              <a:buClr>
                <a:schemeClr val="dk1"/>
              </a:buClr>
              <a:buSzPts val="900"/>
              <a:buNone/>
              <a:defRPr sz="900"/>
            </a:lvl8pPr>
            <a:lvl9pPr indent="-228600" lvl="8" marL="4114800" rtl="0" algn="l">
              <a:lnSpc>
                <a:spcPct val="100000"/>
              </a:lnSpc>
              <a:spcBef>
                <a:spcPts val="180"/>
              </a:spcBef>
              <a:spcAft>
                <a:spcPts val="0"/>
              </a:spcAft>
              <a:buClr>
                <a:schemeClr val="dk1"/>
              </a:buClr>
              <a:buSzPts val="900"/>
              <a:buNone/>
              <a:defRPr sz="900"/>
            </a:lvl9pPr>
          </a:lstStyle>
          <a:p/>
        </p:txBody>
      </p:sp>
      <p:sp>
        <p:nvSpPr>
          <p:cNvPr id="133" name="Google Shape;133;p21"/>
          <p:cNvSpPr txBox="1"/>
          <p:nvPr>
            <p:ph idx="10" type="dt"/>
          </p:nvPr>
        </p:nvSpPr>
        <p:spPr>
          <a:xfrm>
            <a:off x="457200" y="6356350"/>
            <a:ext cx="2133600" cy="365100"/>
          </a:xfrm>
          <a:prstGeom prst="rect">
            <a:avLst/>
          </a:prstGeom>
          <a:noFill/>
          <a:ln>
            <a:noFill/>
          </a:ln>
        </p:spPr>
        <p:txBody>
          <a:bodyPr anchorCtr="0" anchor="ctr" bIns="45700" lIns="91425" spcFirstLastPara="1" rIns="91425" wrap="square" tIns="45700">
            <a:noAutofit/>
          </a:bodyPr>
          <a:lstStyle>
            <a:lvl1pPr lvl="0" rtl="0" algn="l">
              <a:lnSpc>
                <a:spcPct val="100000"/>
              </a:lnSpc>
              <a:spcBef>
                <a:spcPts val="0"/>
              </a:spcBef>
              <a:spcAft>
                <a:spcPts val="0"/>
              </a:spcAft>
              <a:buSzPts val="1400"/>
              <a:buNone/>
              <a:defRPr/>
            </a:lvl1pPr>
            <a:lvl2pPr lvl="1" rtl="0" algn="l">
              <a:lnSpc>
                <a:spcPct val="100000"/>
              </a:lnSpc>
              <a:spcBef>
                <a:spcPts val="0"/>
              </a:spcBef>
              <a:spcAft>
                <a:spcPts val="0"/>
              </a:spcAft>
              <a:buSzPts val="1400"/>
              <a:buNone/>
              <a:defRPr/>
            </a:lvl2pPr>
            <a:lvl3pPr lvl="2" rtl="0" algn="l">
              <a:lnSpc>
                <a:spcPct val="100000"/>
              </a:lnSpc>
              <a:spcBef>
                <a:spcPts val="0"/>
              </a:spcBef>
              <a:spcAft>
                <a:spcPts val="0"/>
              </a:spcAft>
              <a:buSzPts val="1400"/>
              <a:buNone/>
              <a:defRPr/>
            </a:lvl3pPr>
            <a:lvl4pPr lvl="3" rtl="0" algn="l">
              <a:lnSpc>
                <a:spcPct val="100000"/>
              </a:lnSpc>
              <a:spcBef>
                <a:spcPts val="0"/>
              </a:spcBef>
              <a:spcAft>
                <a:spcPts val="0"/>
              </a:spcAft>
              <a:buSzPts val="1400"/>
              <a:buNone/>
              <a:defRPr/>
            </a:lvl4pPr>
            <a:lvl5pPr lvl="4" rtl="0" algn="l">
              <a:lnSpc>
                <a:spcPct val="100000"/>
              </a:lnSpc>
              <a:spcBef>
                <a:spcPts val="0"/>
              </a:spcBef>
              <a:spcAft>
                <a:spcPts val="0"/>
              </a:spcAft>
              <a:buSzPts val="1400"/>
              <a:buNone/>
              <a:defRPr/>
            </a:lvl5pPr>
            <a:lvl6pPr lvl="5" rtl="0" algn="l">
              <a:lnSpc>
                <a:spcPct val="100000"/>
              </a:lnSpc>
              <a:spcBef>
                <a:spcPts val="0"/>
              </a:spcBef>
              <a:spcAft>
                <a:spcPts val="0"/>
              </a:spcAft>
              <a:buSzPts val="1400"/>
              <a:buNone/>
              <a:defRPr/>
            </a:lvl6pPr>
            <a:lvl7pPr lvl="6" rtl="0" algn="l">
              <a:lnSpc>
                <a:spcPct val="100000"/>
              </a:lnSpc>
              <a:spcBef>
                <a:spcPts val="0"/>
              </a:spcBef>
              <a:spcAft>
                <a:spcPts val="0"/>
              </a:spcAft>
              <a:buSzPts val="1400"/>
              <a:buNone/>
              <a:defRPr/>
            </a:lvl7pPr>
            <a:lvl8pPr lvl="7" rtl="0" algn="l">
              <a:lnSpc>
                <a:spcPct val="100000"/>
              </a:lnSpc>
              <a:spcBef>
                <a:spcPts val="0"/>
              </a:spcBef>
              <a:spcAft>
                <a:spcPts val="0"/>
              </a:spcAft>
              <a:buSzPts val="1400"/>
              <a:buNone/>
              <a:defRPr/>
            </a:lvl8pPr>
            <a:lvl9pPr lvl="8" rtl="0" algn="l">
              <a:lnSpc>
                <a:spcPct val="100000"/>
              </a:lnSpc>
              <a:spcBef>
                <a:spcPts val="0"/>
              </a:spcBef>
              <a:spcAft>
                <a:spcPts val="0"/>
              </a:spcAft>
              <a:buSzPts val="1400"/>
              <a:buNone/>
              <a:defRPr/>
            </a:lvl9pPr>
          </a:lstStyle>
          <a:p/>
        </p:txBody>
      </p:sp>
      <p:sp>
        <p:nvSpPr>
          <p:cNvPr id="134" name="Google Shape;134;p21"/>
          <p:cNvSpPr txBox="1"/>
          <p:nvPr>
            <p:ph idx="11" type="ftr"/>
          </p:nvPr>
        </p:nvSpPr>
        <p:spPr>
          <a:xfrm>
            <a:off x="3124200" y="6356350"/>
            <a:ext cx="2895600" cy="365100"/>
          </a:xfrm>
          <a:prstGeom prst="rect">
            <a:avLst/>
          </a:prstGeom>
          <a:noFill/>
          <a:ln>
            <a:noFill/>
          </a:ln>
        </p:spPr>
        <p:txBody>
          <a:bodyPr anchorCtr="0" anchor="ctr" bIns="45700" lIns="91425" spcFirstLastPara="1" rIns="91425" wrap="square" tIns="45700">
            <a:noAutofit/>
          </a:bodyPr>
          <a:lstStyle>
            <a:lvl1pPr lvl="0" rtl="0" algn="ctr">
              <a:lnSpc>
                <a:spcPct val="100000"/>
              </a:lnSpc>
              <a:spcBef>
                <a:spcPts val="0"/>
              </a:spcBef>
              <a:spcAft>
                <a:spcPts val="0"/>
              </a:spcAft>
              <a:buSzPts val="1400"/>
              <a:buNone/>
              <a:defRPr/>
            </a:lvl1pPr>
            <a:lvl2pPr lvl="1" rtl="0" algn="l">
              <a:lnSpc>
                <a:spcPct val="100000"/>
              </a:lnSpc>
              <a:spcBef>
                <a:spcPts val="0"/>
              </a:spcBef>
              <a:spcAft>
                <a:spcPts val="0"/>
              </a:spcAft>
              <a:buSzPts val="1400"/>
              <a:buNone/>
              <a:defRPr/>
            </a:lvl2pPr>
            <a:lvl3pPr lvl="2" rtl="0" algn="l">
              <a:lnSpc>
                <a:spcPct val="100000"/>
              </a:lnSpc>
              <a:spcBef>
                <a:spcPts val="0"/>
              </a:spcBef>
              <a:spcAft>
                <a:spcPts val="0"/>
              </a:spcAft>
              <a:buSzPts val="1400"/>
              <a:buNone/>
              <a:defRPr/>
            </a:lvl3pPr>
            <a:lvl4pPr lvl="3" rtl="0" algn="l">
              <a:lnSpc>
                <a:spcPct val="100000"/>
              </a:lnSpc>
              <a:spcBef>
                <a:spcPts val="0"/>
              </a:spcBef>
              <a:spcAft>
                <a:spcPts val="0"/>
              </a:spcAft>
              <a:buSzPts val="1400"/>
              <a:buNone/>
              <a:defRPr/>
            </a:lvl4pPr>
            <a:lvl5pPr lvl="4" rtl="0" algn="l">
              <a:lnSpc>
                <a:spcPct val="100000"/>
              </a:lnSpc>
              <a:spcBef>
                <a:spcPts val="0"/>
              </a:spcBef>
              <a:spcAft>
                <a:spcPts val="0"/>
              </a:spcAft>
              <a:buSzPts val="1400"/>
              <a:buNone/>
              <a:defRPr/>
            </a:lvl5pPr>
            <a:lvl6pPr lvl="5" rtl="0" algn="l">
              <a:lnSpc>
                <a:spcPct val="100000"/>
              </a:lnSpc>
              <a:spcBef>
                <a:spcPts val="0"/>
              </a:spcBef>
              <a:spcAft>
                <a:spcPts val="0"/>
              </a:spcAft>
              <a:buSzPts val="1400"/>
              <a:buNone/>
              <a:defRPr/>
            </a:lvl6pPr>
            <a:lvl7pPr lvl="6" rtl="0" algn="l">
              <a:lnSpc>
                <a:spcPct val="100000"/>
              </a:lnSpc>
              <a:spcBef>
                <a:spcPts val="0"/>
              </a:spcBef>
              <a:spcAft>
                <a:spcPts val="0"/>
              </a:spcAft>
              <a:buSzPts val="1400"/>
              <a:buNone/>
              <a:defRPr/>
            </a:lvl7pPr>
            <a:lvl8pPr lvl="7" rtl="0" algn="l">
              <a:lnSpc>
                <a:spcPct val="100000"/>
              </a:lnSpc>
              <a:spcBef>
                <a:spcPts val="0"/>
              </a:spcBef>
              <a:spcAft>
                <a:spcPts val="0"/>
              </a:spcAft>
              <a:buSzPts val="1400"/>
              <a:buNone/>
              <a:defRPr/>
            </a:lvl8pPr>
            <a:lvl9pPr lvl="8" rtl="0" algn="l">
              <a:lnSpc>
                <a:spcPct val="100000"/>
              </a:lnSpc>
              <a:spcBef>
                <a:spcPts val="0"/>
              </a:spcBef>
              <a:spcAft>
                <a:spcPts val="0"/>
              </a:spcAft>
              <a:buSzPts val="1400"/>
              <a:buNone/>
              <a:defRPr/>
            </a:lvl9pPr>
          </a:lstStyle>
          <a:p/>
        </p:txBody>
      </p:sp>
      <p:sp>
        <p:nvSpPr>
          <p:cNvPr id="135" name="Google Shape;135;p21"/>
          <p:cNvSpPr txBox="1"/>
          <p:nvPr>
            <p:ph idx="12" type="sldNum"/>
          </p:nvPr>
        </p:nvSpPr>
        <p:spPr>
          <a:xfrm>
            <a:off x="6553200" y="6356350"/>
            <a:ext cx="2133600" cy="365100"/>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5" name="Shape 15"/>
        <p:cNvGrpSpPr/>
        <p:nvPr/>
      </p:nvGrpSpPr>
      <p:grpSpPr>
        <a:xfrm>
          <a:off x="0" y="0"/>
          <a:ext cx="0" cy="0"/>
          <a:chOff x="0" y="0"/>
          <a:chExt cx="0" cy="0"/>
        </a:xfrm>
      </p:grpSpPr>
      <p:sp>
        <p:nvSpPr>
          <p:cNvPr id="16" name="Google Shape;16;p3"/>
          <p:cNvSpPr txBox="1"/>
          <p:nvPr>
            <p:ph type="ctrTitle"/>
          </p:nvPr>
        </p:nvSpPr>
        <p:spPr>
          <a:xfrm>
            <a:off x="685800" y="2130425"/>
            <a:ext cx="7772400" cy="1470025"/>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7" name="Google Shape;17;p3"/>
          <p:cNvSpPr txBox="1"/>
          <p:nvPr>
            <p:ph idx="1" type="subTitle"/>
          </p:nvPr>
        </p:nvSpPr>
        <p:spPr>
          <a:xfrm>
            <a:off x="1371600" y="3886200"/>
            <a:ext cx="6400800" cy="1752600"/>
          </a:xfrm>
          <a:prstGeom prst="rect">
            <a:avLst/>
          </a:prstGeom>
          <a:noFill/>
          <a:ln>
            <a:noFill/>
          </a:ln>
        </p:spPr>
        <p:txBody>
          <a:bodyPr anchorCtr="0" anchor="t" bIns="45700" lIns="91425" spcFirstLastPara="1" rIns="91425" wrap="square" tIns="45700">
            <a:normAutofit/>
          </a:bodyPr>
          <a:lstStyle>
            <a:lvl1pPr lvl="0" algn="ctr">
              <a:spcBef>
                <a:spcPts val="640"/>
              </a:spcBef>
              <a:spcAft>
                <a:spcPts val="0"/>
              </a:spcAft>
              <a:buClr>
                <a:srgbClr val="888888"/>
              </a:buClr>
              <a:buSzPts val="3200"/>
              <a:buNone/>
              <a:defRPr>
                <a:solidFill>
                  <a:srgbClr val="888888"/>
                </a:solidFill>
              </a:defRPr>
            </a:lvl1pPr>
            <a:lvl2pPr lvl="1" algn="ctr">
              <a:spcBef>
                <a:spcPts val="560"/>
              </a:spcBef>
              <a:spcAft>
                <a:spcPts val="0"/>
              </a:spcAft>
              <a:buClr>
                <a:srgbClr val="888888"/>
              </a:buClr>
              <a:buSzPts val="2800"/>
              <a:buNone/>
              <a:defRPr>
                <a:solidFill>
                  <a:srgbClr val="888888"/>
                </a:solidFill>
              </a:defRPr>
            </a:lvl2pPr>
            <a:lvl3pPr lvl="2" algn="ctr">
              <a:spcBef>
                <a:spcPts val="480"/>
              </a:spcBef>
              <a:spcAft>
                <a:spcPts val="0"/>
              </a:spcAft>
              <a:buClr>
                <a:srgbClr val="888888"/>
              </a:buClr>
              <a:buSzPts val="2400"/>
              <a:buNone/>
              <a:defRPr>
                <a:solidFill>
                  <a:srgbClr val="888888"/>
                </a:solidFill>
              </a:defRPr>
            </a:lvl3pPr>
            <a:lvl4pPr lvl="3" algn="ctr">
              <a:spcBef>
                <a:spcPts val="400"/>
              </a:spcBef>
              <a:spcAft>
                <a:spcPts val="0"/>
              </a:spcAft>
              <a:buClr>
                <a:srgbClr val="888888"/>
              </a:buClr>
              <a:buSzPts val="2000"/>
              <a:buNone/>
              <a:defRPr>
                <a:solidFill>
                  <a:srgbClr val="888888"/>
                </a:solidFill>
              </a:defRPr>
            </a:lvl4pPr>
            <a:lvl5pPr lvl="4" algn="ctr">
              <a:spcBef>
                <a:spcPts val="400"/>
              </a:spcBef>
              <a:spcAft>
                <a:spcPts val="0"/>
              </a:spcAft>
              <a:buClr>
                <a:srgbClr val="888888"/>
              </a:buClr>
              <a:buSzPts val="2000"/>
              <a:buNone/>
              <a:defRPr>
                <a:solidFill>
                  <a:srgbClr val="888888"/>
                </a:solidFill>
              </a:defRPr>
            </a:lvl5pPr>
            <a:lvl6pPr lvl="5" algn="ctr">
              <a:spcBef>
                <a:spcPts val="400"/>
              </a:spcBef>
              <a:spcAft>
                <a:spcPts val="0"/>
              </a:spcAft>
              <a:buClr>
                <a:srgbClr val="888888"/>
              </a:buClr>
              <a:buSzPts val="2000"/>
              <a:buNone/>
              <a:defRPr>
                <a:solidFill>
                  <a:srgbClr val="888888"/>
                </a:solidFill>
              </a:defRPr>
            </a:lvl6pPr>
            <a:lvl7pPr lvl="6" algn="ctr">
              <a:spcBef>
                <a:spcPts val="400"/>
              </a:spcBef>
              <a:spcAft>
                <a:spcPts val="0"/>
              </a:spcAft>
              <a:buClr>
                <a:srgbClr val="888888"/>
              </a:buClr>
              <a:buSzPts val="2000"/>
              <a:buNone/>
              <a:defRPr>
                <a:solidFill>
                  <a:srgbClr val="888888"/>
                </a:solidFill>
              </a:defRPr>
            </a:lvl7pPr>
            <a:lvl8pPr lvl="7" algn="ctr">
              <a:spcBef>
                <a:spcPts val="400"/>
              </a:spcBef>
              <a:spcAft>
                <a:spcPts val="0"/>
              </a:spcAft>
              <a:buClr>
                <a:srgbClr val="888888"/>
              </a:buClr>
              <a:buSzPts val="2000"/>
              <a:buNone/>
              <a:defRPr>
                <a:solidFill>
                  <a:srgbClr val="888888"/>
                </a:solidFill>
              </a:defRPr>
            </a:lvl8pPr>
            <a:lvl9pPr lvl="8" algn="ctr">
              <a:spcBef>
                <a:spcPts val="400"/>
              </a:spcBef>
              <a:spcAft>
                <a:spcPts val="0"/>
              </a:spcAft>
              <a:buClr>
                <a:srgbClr val="888888"/>
              </a:buClr>
              <a:buSzPts val="2000"/>
              <a:buNone/>
              <a:defRPr>
                <a:solidFill>
                  <a:srgbClr val="888888"/>
                </a:solidFill>
              </a:defRPr>
            </a:lvl9pPr>
          </a:lstStyle>
          <a:p/>
        </p:txBody>
      </p:sp>
      <p:sp>
        <p:nvSpPr>
          <p:cNvPr id="18" name="Google Shape;18;p3"/>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9" name="Google Shape;19;p3"/>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0" name="Google Shape;20;p3"/>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136" name="Shape 136"/>
        <p:cNvGrpSpPr/>
        <p:nvPr/>
      </p:nvGrpSpPr>
      <p:grpSpPr>
        <a:xfrm>
          <a:off x="0" y="0"/>
          <a:ext cx="0" cy="0"/>
          <a:chOff x="0" y="0"/>
          <a:chExt cx="0" cy="0"/>
        </a:xfrm>
      </p:grpSpPr>
      <p:sp>
        <p:nvSpPr>
          <p:cNvPr id="137" name="Google Shape;137;p22"/>
          <p:cNvSpPr txBox="1"/>
          <p:nvPr>
            <p:ph type="title"/>
          </p:nvPr>
        </p:nvSpPr>
        <p:spPr>
          <a:xfrm>
            <a:off x="1792288" y="4800600"/>
            <a:ext cx="5486400" cy="566700"/>
          </a:xfrm>
          <a:prstGeom prst="rect">
            <a:avLst/>
          </a:prstGeom>
          <a:noFill/>
          <a:ln>
            <a:noFill/>
          </a:ln>
        </p:spPr>
        <p:txBody>
          <a:bodyPr anchorCtr="0" anchor="b" bIns="45700" lIns="91425" spcFirstLastPara="1" rIns="91425" wrap="square" tIns="45700">
            <a:normAutofit/>
          </a:bodyPr>
          <a:lstStyle>
            <a:lvl1pPr lvl="0" rtl="0" algn="l">
              <a:lnSpc>
                <a:spcPct val="100000"/>
              </a:lnSpc>
              <a:spcBef>
                <a:spcPts val="0"/>
              </a:spcBef>
              <a:spcAft>
                <a:spcPts val="0"/>
              </a:spcAft>
              <a:buClr>
                <a:schemeClr val="dk1"/>
              </a:buClr>
              <a:buSzPts val="2000"/>
              <a:buFont typeface="Calibri"/>
              <a:buNone/>
              <a:defRPr b="1" sz="2000"/>
            </a:lvl1pPr>
            <a:lvl2pPr lvl="1" rtl="0" algn="l">
              <a:lnSpc>
                <a:spcPct val="100000"/>
              </a:lnSpc>
              <a:spcBef>
                <a:spcPts val="0"/>
              </a:spcBef>
              <a:spcAft>
                <a:spcPts val="0"/>
              </a:spcAft>
              <a:buSzPts val="1400"/>
              <a:buNone/>
              <a:defRPr/>
            </a:lvl2pPr>
            <a:lvl3pPr lvl="2" rtl="0" algn="l">
              <a:lnSpc>
                <a:spcPct val="100000"/>
              </a:lnSpc>
              <a:spcBef>
                <a:spcPts val="0"/>
              </a:spcBef>
              <a:spcAft>
                <a:spcPts val="0"/>
              </a:spcAft>
              <a:buSzPts val="1400"/>
              <a:buNone/>
              <a:defRPr/>
            </a:lvl3pPr>
            <a:lvl4pPr lvl="3" rtl="0" algn="l">
              <a:lnSpc>
                <a:spcPct val="100000"/>
              </a:lnSpc>
              <a:spcBef>
                <a:spcPts val="0"/>
              </a:spcBef>
              <a:spcAft>
                <a:spcPts val="0"/>
              </a:spcAft>
              <a:buSzPts val="1400"/>
              <a:buNone/>
              <a:defRPr/>
            </a:lvl4pPr>
            <a:lvl5pPr lvl="4" rtl="0" algn="l">
              <a:lnSpc>
                <a:spcPct val="100000"/>
              </a:lnSpc>
              <a:spcBef>
                <a:spcPts val="0"/>
              </a:spcBef>
              <a:spcAft>
                <a:spcPts val="0"/>
              </a:spcAft>
              <a:buSzPts val="1400"/>
              <a:buNone/>
              <a:defRPr/>
            </a:lvl5pPr>
            <a:lvl6pPr lvl="5" rtl="0" algn="l">
              <a:lnSpc>
                <a:spcPct val="100000"/>
              </a:lnSpc>
              <a:spcBef>
                <a:spcPts val="0"/>
              </a:spcBef>
              <a:spcAft>
                <a:spcPts val="0"/>
              </a:spcAft>
              <a:buSzPts val="1400"/>
              <a:buNone/>
              <a:defRPr/>
            </a:lvl6pPr>
            <a:lvl7pPr lvl="6" rtl="0" algn="l">
              <a:lnSpc>
                <a:spcPct val="100000"/>
              </a:lnSpc>
              <a:spcBef>
                <a:spcPts val="0"/>
              </a:spcBef>
              <a:spcAft>
                <a:spcPts val="0"/>
              </a:spcAft>
              <a:buSzPts val="1400"/>
              <a:buNone/>
              <a:defRPr/>
            </a:lvl7pPr>
            <a:lvl8pPr lvl="7" rtl="0" algn="l">
              <a:lnSpc>
                <a:spcPct val="100000"/>
              </a:lnSpc>
              <a:spcBef>
                <a:spcPts val="0"/>
              </a:spcBef>
              <a:spcAft>
                <a:spcPts val="0"/>
              </a:spcAft>
              <a:buSzPts val="1400"/>
              <a:buNone/>
              <a:defRPr/>
            </a:lvl8pPr>
            <a:lvl9pPr lvl="8" rtl="0" algn="l">
              <a:lnSpc>
                <a:spcPct val="100000"/>
              </a:lnSpc>
              <a:spcBef>
                <a:spcPts val="0"/>
              </a:spcBef>
              <a:spcAft>
                <a:spcPts val="0"/>
              </a:spcAft>
              <a:buSzPts val="1400"/>
              <a:buNone/>
              <a:defRPr/>
            </a:lvl9pPr>
          </a:lstStyle>
          <a:p/>
        </p:txBody>
      </p:sp>
      <p:sp>
        <p:nvSpPr>
          <p:cNvPr id="138" name="Google Shape;138;p22"/>
          <p:cNvSpPr/>
          <p:nvPr>
            <p:ph idx="2" type="pic"/>
          </p:nvPr>
        </p:nvSpPr>
        <p:spPr>
          <a:xfrm>
            <a:off x="1792288" y="612775"/>
            <a:ext cx="5486400" cy="4114800"/>
          </a:xfrm>
          <a:prstGeom prst="rect">
            <a:avLst/>
          </a:prstGeom>
          <a:noFill/>
          <a:ln>
            <a:noFill/>
          </a:ln>
        </p:spPr>
      </p:sp>
      <p:sp>
        <p:nvSpPr>
          <p:cNvPr id="139" name="Google Shape;139;p22"/>
          <p:cNvSpPr txBox="1"/>
          <p:nvPr>
            <p:ph idx="1" type="body"/>
          </p:nvPr>
        </p:nvSpPr>
        <p:spPr>
          <a:xfrm>
            <a:off x="1792288" y="5367338"/>
            <a:ext cx="5486400" cy="804900"/>
          </a:xfrm>
          <a:prstGeom prst="rect">
            <a:avLst/>
          </a:prstGeom>
          <a:noFill/>
          <a:ln>
            <a:noFill/>
          </a:ln>
        </p:spPr>
        <p:txBody>
          <a:bodyPr anchorCtr="0" anchor="t" bIns="45700" lIns="91425" spcFirstLastPara="1" rIns="91425" wrap="square" tIns="45700">
            <a:normAutofit/>
          </a:bodyPr>
          <a:lstStyle>
            <a:lvl1pPr indent="-228600" lvl="0" marL="457200" rtl="0" algn="l">
              <a:lnSpc>
                <a:spcPct val="100000"/>
              </a:lnSpc>
              <a:spcBef>
                <a:spcPts val="280"/>
              </a:spcBef>
              <a:spcAft>
                <a:spcPts val="0"/>
              </a:spcAft>
              <a:buClr>
                <a:schemeClr val="dk1"/>
              </a:buClr>
              <a:buSzPts val="1400"/>
              <a:buNone/>
              <a:defRPr sz="1400"/>
            </a:lvl1pPr>
            <a:lvl2pPr indent="-228600" lvl="1" marL="914400" rtl="0" algn="l">
              <a:lnSpc>
                <a:spcPct val="100000"/>
              </a:lnSpc>
              <a:spcBef>
                <a:spcPts val="240"/>
              </a:spcBef>
              <a:spcAft>
                <a:spcPts val="0"/>
              </a:spcAft>
              <a:buClr>
                <a:schemeClr val="dk1"/>
              </a:buClr>
              <a:buSzPts val="1200"/>
              <a:buNone/>
              <a:defRPr sz="1200"/>
            </a:lvl2pPr>
            <a:lvl3pPr indent="-228600" lvl="2" marL="1371600" rtl="0" algn="l">
              <a:lnSpc>
                <a:spcPct val="100000"/>
              </a:lnSpc>
              <a:spcBef>
                <a:spcPts val="200"/>
              </a:spcBef>
              <a:spcAft>
                <a:spcPts val="0"/>
              </a:spcAft>
              <a:buClr>
                <a:schemeClr val="dk1"/>
              </a:buClr>
              <a:buSzPts val="1000"/>
              <a:buNone/>
              <a:defRPr sz="1000"/>
            </a:lvl3pPr>
            <a:lvl4pPr indent="-228600" lvl="3" marL="1828800" rtl="0" algn="l">
              <a:lnSpc>
                <a:spcPct val="100000"/>
              </a:lnSpc>
              <a:spcBef>
                <a:spcPts val="180"/>
              </a:spcBef>
              <a:spcAft>
                <a:spcPts val="0"/>
              </a:spcAft>
              <a:buClr>
                <a:schemeClr val="dk1"/>
              </a:buClr>
              <a:buSzPts val="900"/>
              <a:buNone/>
              <a:defRPr sz="900"/>
            </a:lvl4pPr>
            <a:lvl5pPr indent="-228600" lvl="4" marL="2286000" rtl="0" algn="l">
              <a:lnSpc>
                <a:spcPct val="100000"/>
              </a:lnSpc>
              <a:spcBef>
                <a:spcPts val="180"/>
              </a:spcBef>
              <a:spcAft>
                <a:spcPts val="0"/>
              </a:spcAft>
              <a:buClr>
                <a:schemeClr val="dk1"/>
              </a:buClr>
              <a:buSzPts val="900"/>
              <a:buNone/>
              <a:defRPr sz="900"/>
            </a:lvl5pPr>
            <a:lvl6pPr indent="-228600" lvl="5" marL="2743200" rtl="0" algn="l">
              <a:lnSpc>
                <a:spcPct val="100000"/>
              </a:lnSpc>
              <a:spcBef>
                <a:spcPts val="180"/>
              </a:spcBef>
              <a:spcAft>
                <a:spcPts val="0"/>
              </a:spcAft>
              <a:buClr>
                <a:schemeClr val="dk1"/>
              </a:buClr>
              <a:buSzPts val="900"/>
              <a:buNone/>
              <a:defRPr sz="900"/>
            </a:lvl6pPr>
            <a:lvl7pPr indent="-228600" lvl="6" marL="3200400" rtl="0" algn="l">
              <a:lnSpc>
                <a:spcPct val="100000"/>
              </a:lnSpc>
              <a:spcBef>
                <a:spcPts val="180"/>
              </a:spcBef>
              <a:spcAft>
                <a:spcPts val="0"/>
              </a:spcAft>
              <a:buClr>
                <a:schemeClr val="dk1"/>
              </a:buClr>
              <a:buSzPts val="900"/>
              <a:buNone/>
              <a:defRPr sz="900"/>
            </a:lvl7pPr>
            <a:lvl8pPr indent="-228600" lvl="7" marL="3657600" rtl="0" algn="l">
              <a:lnSpc>
                <a:spcPct val="100000"/>
              </a:lnSpc>
              <a:spcBef>
                <a:spcPts val="180"/>
              </a:spcBef>
              <a:spcAft>
                <a:spcPts val="0"/>
              </a:spcAft>
              <a:buClr>
                <a:schemeClr val="dk1"/>
              </a:buClr>
              <a:buSzPts val="900"/>
              <a:buNone/>
              <a:defRPr sz="900"/>
            </a:lvl8pPr>
            <a:lvl9pPr indent="-228600" lvl="8" marL="4114800" rtl="0" algn="l">
              <a:lnSpc>
                <a:spcPct val="100000"/>
              </a:lnSpc>
              <a:spcBef>
                <a:spcPts val="180"/>
              </a:spcBef>
              <a:spcAft>
                <a:spcPts val="0"/>
              </a:spcAft>
              <a:buClr>
                <a:schemeClr val="dk1"/>
              </a:buClr>
              <a:buSzPts val="900"/>
              <a:buNone/>
              <a:defRPr sz="900"/>
            </a:lvl9pPr>
          </a:lstStyle>
          <a:p/>
        </p:txBody>
      </p:sp>
      <p:sp>
        <p:nvSpPr>
          <p:cNvPr id="140" name="Google Shape;140;p22"/>
          <p:cNvSpPr txBox="1"/>
          <p:nvPr>
            <p:ph idx="10" type="dt"/>
          </p:nvPr>
        </p:nvSpPr>
        <p:spPr>
          <a:xfrm>
            <a:off x="457200" y="6356350"/>
            <a:ext cx="2133600" cy="365100"/>
          </a:xfrm>
          <a:prstGeom prst="rect">
            <a:avLst/>
          </a:prstGeom>
          <a:noFill/>
          <a:ln>
            <a:noFill/>
          </a:ln>
        </p:spPr>
        <p:txBody>
          <a:bodyPr anchorCtr="0" anchor="ctr" bIns="45700" lIns="91425" spcFirstLastPara="1" rIns="91425" wrap="square" tIns="45700">
            <a:noAutofit/>
          </a:bodyPr>
          <a:lstStyle>
            <a:lvl1pPr lvl="0" rtl="0" algn="l">
              <a:lnSpc>
                <a:spcPct val="100000"/>
              </a:lnSpc>
              <a:spcBef>
                <a:spcPts val="0"/>
              </a:spcBef>
              <a:spcAft>
                <a:spcPts val="0"/>
              </a:spcAft>
              <a:buSzPts val="1400"/>
              <a:buNone/>
              <a:defRPr/>
            </a:lvl1pPr>
            <a:lvl2pPr lvl="1" rtl="0" algn="l">
              <a:lnSpc>
                <a:spcPct val="100000"/>
              </a:lnSpc>
              <a:spcBef>
                <a:spcPts val="0"/>
              </a:spcBef>
              <a:spcAft>
                <a:spcPts val="0"/>
              </a:spcAft>
              <a:buSzPts val="1400"/>
              <a:buNone/>
              <a:defRPr/>
            </a:lvl2pPr>
            <a:lvl3pPr lvl="2" rtl="0" algn="l">
              <a:lnSpc>
                <a:spcPct val="100000"/>
              </a:lnSpc>
              <a:spcBef>
                <a:spcPts val="0"/>
              </a:spcBef>
              <a:spcAft>
                <a:spcPts val="0"/>
              </a:spcAft>
              <a:buSzPts val="1400"/>
              <a:buNone/>
              <a:defRPr/>
            </a:lvl3pPr>
            <a:lvl4pPr lvl="3" rtl="0" algn="l">
              <a:lnSpc>
                <a:spcPct val="100000"/>
              </a:lnSpc>
              <a:spcBef>
                <a:spcPts val="0"/>
              </a:spcBef>
              <a:spcAft>
                <a:spcPts val="0"/>
              </a:spcAft>
              <a:buSzPts val="1400"/>
              <a:buNone/>
              <a:defRPr/>
            </a:lvl4pPr>
            <a:lvl5pPr lvl="4" rtl="0" algn="l">
              <a:lnSpc>
                <a:spcPct val="100000"/>
              </a:lnSpc>
              <a:spcBef>
                <a:spcPts val="0"/>
              </a:spcBef>
              <a:spcAft>
                <a:spcPts val="0"/>
              </a:spcAft>
              <a:buSzPts val="1400"/>
              <a:buNone/>
              <a:defRPr/>
            </a:lvl5pPr>
            <a:lvl6pPr lvl="5" rtl="0" algn="l">
              <a:lnSpc>
                <a:spcPct val="100000"/>
              </a:lnSpc>
              <a:spcBef>
                <a:spcPts val="0"/>
              </a:spcBef>
              <a:spcAft>
                <a:spcPts val="0"/>
              </a:spcAft>
              <a:buSzPts val="1400"/>
              <a:buNone/>
              <a:defRPr/>
            </a:lvl6pPr>
            <a:lvl7pPr lvl="6" rtl="0" algn="l">
              <a:lnSpc>
                <a:spcPct val="100000"/>
              </a:lnSpc>
              <a:spcBef>
                <a:spcPts val="0"/>
              </a:spcBef>
              <a:spcAft>
                <a:spcPts val="0"/>
              </a:spcAft>
              <a:buSzPts val="1400"/>
              <a:buNone/>
              <a:defRPr/>
            </a:lvl7pPr>
            <a:lvl8pPr lvl="7" rtl="0" algn="l">
              <a:lnSpc>
                <a:spcPct val="100000"/>
              </a:lnSpc>
              <a:spcBef>
                <a:spcPts val="0"/>
              </a:spcBef>
              <a:spcAft>
                <a:spcPts val="0"/>
              </a:spcAft>
              <a:buSzPts val="1400"/>
              <a:buNone/>
              <a:defRPr/>
            </a:lvl8pPr>
            <a:lvl9pPr lvl="8" rtl="0" algn="l">
              <a:lnSpc>
                <a:spcPct val="100000"/>
              </a:lnSpc>
              <a:spcBef>
                <a:spcPts val="0"/>
              </a:spcBef>
              <a:spcAft>
                <a:spcPts val="0"/>
              </a:spcAft>
              <a:buSzPts val="1400"/>
              <a:buNone/>
              <a:defRPr/>
            </a:lvl9pPr>
          </a:lstStyle>
          <a:p/>
        </p:txBody>
      </p:sp>
      <p:sp>
        <p:nvSpPr>
          <p:cNvPr id="141" name="Google Shape;141;p22"/>
          <p:cNvSpPr txBox="1"/>
          <p:nvPr>
            <p:ph idx="11" type="ftr"/>
          </p:nvPr>
        </p:nvSpPr>
        <p:spPr>
          <a:xfrm>
            <a:off x="3124200" y="6356350"/>
            <a:ext cx="2895600" cy="365100"/>
          </a:xfrm>
          <a:prstGeom prst="rect">
            <a:avLst/>
          </a:prstGeom>
          <a:noFill/>
          <a:ln>
            <a:noFill/>
          </a:ln>
        </p:spPr>
        <p:txBody>
          <a:bodyPr anchorCtr="0" anchor="ctr" bIns="45700" lIns="91425" spcFirstLastPara="1" rIns="91425" wrap="square" tIns="45700">
            <a:noAutofit/>
          </a:bodyPr>
          <a:lstStyle>
            <a:lvl1pPr lvl="0" rtl="0" algn="ctr">
              <a:lnSpc>
                <a:spcPct val="100000"/>
              </a:lnSpc>
              <a:spcBef>
                <a:spcPts val="0"/>
              </a:spcBef>
              <a:spcAft>
                <a:spcPts val="0"/>
              </a:spcAft>
              <a:buSzPts val="1400"/>
              <a:buNone/>
              <a:defRPr/>
            </a:lvl1pPr>
            <a:lvl2pPr lvl="1" rtl="0" algn="l">
              <a:lnSpc>
                <a:spcPct val="100000"/>
              </a:lnSpc>
              <a:spcBef>
                <a:spcPts val="0"/>
              </a:spcBef>
              <a:spcAft>
                <a:spcPts val="0"/>
              </a:spcAft>
              <a:buSzPts val="1400"/>
              <a:buNone/>
              <a:defRPr/>
            </a:lvl2pPr>
            <a:lvl3pPr lvl="2" rtl="0" algn="l">
              <a:lnSpc>
                <a:spcPct val="100000"/>
              </a:lnSpc>
              <a:spcBef>
                <a:spcPts val="0"/>
              </a:spcBef>
              <a:spcAft>
                <a:spcPts val="0"/>
              </a:spcAft>
              <a:buSzPts val="1400"/>
              <a:buNone/>
              <a:defRPr/>
            </a:lvl3pPr>
            <a:lvl4pPr lvl="3" rtl="0" algn="l">
              <a:lnSpc>
                <a:spcPct val="100000"/>
              </a:lnSpc>
              <a:spcBef>
                <a:spcPts val="0"/>
              </a:spcBef>
              <a:spcAft>
                <a:spcPts val="0"/>
              </a:spcAft>
              <a:buSzPts val="1400"/>
              <a:buNone/>
              <a:defRPr/>
            </a:lvl4pPr>
            <a:lvl5pPr lvl="4" rtl="0" algn="l">
              <a:lnSpc>
                <a:spcPct val="100000"/>
              </a:lnSpc>
              <a:spcBef>
                <a:spcPts val="0"/>
              </a:spcBef>
              <a:spcAft>
                <a:spcPts val="0"/>
              </a:spcAft>
              <a:buSzPts val="1400"/>
              <a:buNone/>
              <a:defRPr/>
            </a:lvl5pPr>
            <a:lvl6pPr lvl="5" rtl="0" algn="l">
              <a:lnSpc>
                <a:spcPct val="100000"/>
              </a:lnSpc>
              <a:spcBef>
                <a:spcPts val="0"/>
              </a:spcBef>
              <a:spcAft>
                <a:spcPts val="0"/>
              </a:spcAft>
              <a:buSzPts val="1400"/>
              <a:buNone/>
              <a:defRPr/>
            </a:lvl6pPr>
            <a:lvl7pPr lvl="6" rtl="0" algn="l">
              <a:lnSpc>
                <a:spcPct val="100000"/>
              </a:lnSpc>
              <a:spcBef>
                <a:spcPts val="0"/>
              </a:spcBef>
              <a:spcAft>
                <a:spcPts val="0"/>
              </a:spcAft>
              <a:buSzPts val="1400"/>
              <a:buNone/>
              <a:defRPr/>
            </a:lvl7pPr>
            <a:lvl8pPr lvl="7" rtl="0" algn="l">
              <a:lnSpc>
                <a:spcPct val="100000"/>
              </a:lnSpc>
              <a:spcBef>
                <a:spcPts val="0"/>
              </a:spcBef>
              <a:spcAft>
                <a:spcPts val="0"/>
              </a:spcAft>
              <a:buSzPts val="1400"/>
              <a:buNone/>
              <a:defRPr/>
            </a:lvl8pPr>
            <a:lvl9pPr lvl="8" rtl="0" algn="l">
              <a:lnSpc>
                <a:spcPct val="100000"/>
              </a:lnSpc>
              <a:spcBef>
                <a:spcPts val="0"/>
              </a:spcBef>
              <a:spcAft>
                <a:spcPts val="0"/>
              </a:spcAft>
              <a:buSzPts val="1400"/>
              <a:buNone/>
              <a:defRPr/>
            </a:lvl9pPr>
          </a:lstStyle>
          <a:p/>
        </p:txBody>
      </p:sp>
      <p:sp>
        <p:nvSpPr>
          <p:cNvPr id="142" name="Google Shape;142;p22"/>
          <p:cNvSpPr txBox="1"/>
          <p:nvPr>
            <p:ph idx="12" type="sldNum"/>
          </p:nvPr>
        </p:nvSpPr>
        <p:spPr>
          <a:xfrm>
            <a:off x="6553200" y="6356350"/>
            <a:ext cx="2133600" cy="365100"/>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143" name="Shape 143"/>
        <p:cNvGrpSpPr/>
        <p:nvPr/>
      </p:nvGrpSpPr>
      <p:grpSpPr>
        <a:xfrm>
          <a:off x="0" y="0"/>
          <a:ext cx="0" cy="0"/>
          <a:chOff x="0" y="0"/>
          <a:chExt cx="0" cy="0"/>
        </a:xfrm>
      </p:grpSpPr>
      <p:sp>
        <p:nvSpPr>
          <p:cNvPr id="144" name="Google Shape;144;p23"/>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rtl="0" algn="ctr">
              <a:lnSpc>
                <a:spcPct val="100000"/>
              </a:lnSpc>
              <a:spcBef>
                <a:spcPts val="0"/>
              </a:spcBef>
              <a:spcAft>
                <a:spcPts val="0"/>
              </a:spcAft>
              <a:buClr>
                <a:schemeClr val="dk1"/>
              </a:buClr>
              <a:buSzPts val="1800"/>
              <a:buNone/>
              <a:defRPr/>
            </a:lvl1pPr>
            <a:lvl2pPr lvl="1" rtl="0" algn="l">
              <a:lnSpc>
                <a:spcPct val="100000"/>
              </a:lnSpc>
              <a:spcBef>
                <a:spcPts val="0"/>
              </a:spcBef>
              <a:spcAft>
                <a:spcPts val="0"/>
              </a:spcAft>
              <a:buSzPts val="1400"/>
              <a:buNone/>
              <a:defRPr/>
            </a:lvl2pPr>
            <a:lvl3pPr lvl="2" rtl="0" algn="l">
              <a:lnSpc>
                <a:spcPct val="100000"/>
              </a:lnSpc>
              <a:spcBef>
                <a:spcPts val="0"/>
              </a:spcBef>
              <a:spcAft>
                <a:spcPts val="0"/>
              </a:spcAft>
              <a:buSzPts val="1400"/>
              <a:buNone/>
              <a:defRPr/>
            </a:lvl3pPr>
            <a:lvl4pPr lvl="3" rtl="0" algn="l">
              <a:lnSpc>
                <a:spcPct val="100000"/>
              </a:lnSpc>
              <a:spcBef>
                <a:spcPts val="0"/>
              </a:spcBef>
              <a:spcAft>
                <a:spcPts val="0"/>
              </a:spcAft>
              <a:buSzPts val="1400"/>
              <a:buNone/>
              <a:defRPr/>
            </a:lvl4pPr>
            <a:lvl5pPr lvl="4" rtl="0" algn="l">
              <a:lnSpc>
                <a:spcPct val="100000"/>
              </a:lnSpc>
              <a:spcBef>
                <a:spcPts val="0"/>
              </a:spcBef>
              <a:spcAft>
                <a:spcPts val="0"/>
              </a:spcAft>
              <a:buSzPts val="1400"/>
              <a:buNone/>
              <a:defRPr/>
            </a:lvl5pPr>
            <a:lvl6pPr lvl="5" rtl="0" algn="l">
              <a:lnSpc>
                <a:spcPct val="100000"/>
              </a:lnSpc>
              <a:spcBef>
                <a:spcPts val="0"/>
              </a:spcBef>
              <a:spcAft>
                <a:spcPts val="0"/>
              </a:spcAft>
              <a:buSzPts val="1400"/>
              <a:buNone/>
              <a:defRPr/>
            </a:lvl6pPr>
            <a:lvl7pPr lvl="6" rtl="0" algn="l">
              <a:lnSpc>
                <a:spcPct val="100000"/>
              </a:lnSpc>
              <a:spcBef>
                <a:spcPts val="0"/>
              </a:spcBef>
              <a:spcAft>
                <a:spcPts val="0"/>
              </a:spcAft>
              <a:buSzPts val="1400"/>
              <a:buNone/>
              <a:defRPr/>
            </a:lvl7pPr>
            <a:lvl8pPr lvl="7" rtl="0" algn="l">
              <a:lnSpc>
                <a:spcPct val="100000"/>
              </a:lnSpc>
              <a:spcBef>
                <a:spcPts val="0"/>
              </a:spcBef>
              <a:spcAft>
                <a:spcPts val="0"/>
              </a:spcAft>
              <a:buSzPts val="1400"/>
              <a:buNone/>
              <a:defRPr/>
            </a:lvl8pPr>
            <a:lvl9pPr lvl="8" rtl="0" algn="l">
              <a:lnSpc>
                <a:spcPct val="100000"/>
              </a:lnSpc>
              <a:spcBef>
                <a:spcPts val="0"/>
              </a:spcBef>
              <a:spcAft>
                <a:spcPts val="0"/>
              </a:spcAft>
              <a:buSzPts val="1400"/>
              <a:buNone/>
              <a:defRPr/>
            </a:lvl9pPr>
          </a:lstStyle>
          <a:p/>
        </p:txBody>
      </p:sp>
      <p:sp>
        <p:nvSpPr>
          <p:cNvPr id="145" name="Google Shape;145;p23"/>
          <p:cNvSpPr txBox="1"/>
          <p:nvPr>
            <p:ph idx="1" type="body"/>
          </p:nvPr>
        </p:nvSpPr>
        <p:spPr>
          <a:xfrm rot="5400000">
            <a:off x="2308951" y="-251550"/>
            <a:ext cx="4526100" cy="8229600"/>
          </a:xfrm>
          <a:prstGeom prst="rect">
            <a:avLst/>
          </a:prstGeom>
          <a:noFill/>
          <a:ln>
            <a:noFill/>
          </a:ln>
        </p:spPr>
        <p:txBody>
          <a:bodyPr anchorCtr="0" anchor="t" bIns="45700" lIns="91425" spcFirstLastPara="1" rIns="91425" wrap="square" tIns="45700">
            <a:normAutofit/>
          </a:bodyPr>
          <a:lstStyle>
            <a:lvl1pPr indent="-342900" lvl="0" marL="457200" rtl="0" algn="l">
              <a:lnSpc>
                <a:spcPct val="100000"/>
              </a:lnSpc>
              <a:spcBef>
                <a:spcPts val="360"/>
              </a:spcBef>
              <a:spcAft>
                <a:spcPts val="0"/>
              </a:spcAft>
              <a:buClr>
                <a:schemeClr val="dk1"/>
              </a:buClr>
              <a:buSzPts val="1800"/>
              <a:buChar char="•"/>
              <a:defRPr/>
            </a:lvl1pPr>
            <a:lvl2pPr indent="-342900" lvl="1" marL="914400" rtl="0" algn="l">
              <a:lnSpc>
                <a:spcPct val="100000"/>
              </a:lnSpc>
              <a:spcBef>
                <a:spcPts val="360"/>
              </a:spcBef>
              <a:spcAft>
                <a:spcPts val="0"/>
              </a:spcAft>
              <a:buClr>
                <a:schemeClr val="dk1"/>
              </a:buClr>
              <a:buSzPts val="1800"/>
              <a:buChar char="–"/>
              <a:defRPr/>
            </a:lvl2pPr>
            <a:lvl3pPr indent="-342900" lvl="2" marL="1371600" rtl="0" algn="l">
              <a:lnSpc>
                <a:spcPct val="100000"/>
              </a:lnSpc>
              <a:spcBef>
                <a:spcPts val="360"/>
              </a:spcBef>
              <a:spcAft>
                <a:spcPts val="0"/>
              </a:spcAft>
              <a:buClr>
                <a:schemeClr val="dk1"/>
              </a:buClr>
              <a:buSzPts val="1800"/>
              <a:buChar char="•"/>
              <a:defRPr/>
            </a:lvl3pPr>
            <a:lvl4pPr indent="-342900" lvl="3" marL="1828800" rtl="0" algn="l">
              <a:lnSpc>
                <a:spcPct val="100000"/>
              </a:lnSpc>
              <a:spcBef>
                <a:spcPts val="360"/>
              </a:spcBef>
              <a:spcAft>
                <a:spcPts val="0"/>
              </a:spcAft>
              <a:buClr>
                <a:schemeClr val="dk1"/>
              </a:buClr>
              <a:buSzPts val="1800"/>
              <a:buChar char="–"/>
              <a:defRPr/>
            </a:lvl4pPr>
            <a:lvl5pPr indent="-342900" lvl="4" marL="2286000" rtl="0" algn="l">
              <a:lnSpc>
                <a:spcPct val="100000"/>
              </a:lnSpc>
              <a:spcBef>
                <a:spcPts val="360"/>
              </a:spcBef>
              <a:spcAft>
                <a:spcPts val="0"/>
              </a:spcAft>
              <a:buClr>
                <a:schemeClr val="dk1"/>
              </a:buClr>
              <a:buSzPts val="1800"/>
              <a:buChar char="»"/>
              <a:defRPr/>
            </a:lvl5pPr>
            <a:lvl6pPr indent="-342900" lvl="5" marL="2743200" rtl="0" algn="l">
              <a:lnSpc>
                <a:spcPct val="100000"/>
              </a:lnSpc>
              <a:spcBef>
                <a:spcPts val="360"/>
              </a:spcBef>
              <a:spcAft>
                <a:spcPts val="0"/>
              </a:spcAft>
              <a:buClr>
                <a:schemeClr val="dk1"/>
              </a:buClr>
              <a:buSzPts val="1800"/>
              <a:buChar char="•"/>
              <a:defRPr/>
            </a:lvl6pPr>
            <a:lvl7pPr indent="-342900" lvl="6" marL="3200400" rtl="0" algn="l">
              <a:lnSpc>
                <a:spcPct val="100000"/>
              </a:lnSpc>
              <a:spcBef>
                <a:spcPts val="360"/>
              </a:spcBef>
              <a:spcAft>
                <a:spcPts val="0"/>
              </a:spcAft>
              <a:buClr>
                <a:schemeClr val="dk1"/>
              </a:buClr>
              <a:buSzPts val="1800"/>
              <a:buChar char="•"/>
              <a:defRPr/>
            </a:lvl7pPr>
            <a:lvl8pPr indent="-342900" lvl="7" marL="3657600" rtl="0" algn="l">
              <a:lnSpc>
                <a:spcPct val="100000"/>
              </a:lnSpc>
              <a:spcBef>
                <a:spcPts val="360"/>
              </a:spcBef>
              <a:spcAft>
                <a:spcPts val="0"/>
              </a:spcAft>
              <a:buClr>
                <a:schemeClr val="dk1"/>
              </a:buClr>
              <a:buSzPts val="1800"/>
              <a:buChar char="•"/>
              <a:defRPr/>
            </a:lvl8pPr>
            <a:lvl9pPr indent="-342900" lvl="8" marL="4114800" rtl="0" algn="l">
              <a:lnSpc>
                <a:spcPct val="100000"/>
              </a:lnSpc>
              <a:spcBef>
                <a:spcPts val="360"/>
              </a:spcBef>
              <a:spcAft>
                <a:spcPts val="0"/>
              </a:spcAft>
              <a:buClr>
                <a:schemeClr val="dk1"/>
              </a:buClr>
              <a:buSzPts val="1800"/>
              <a:buChar char="•"/>
              <a:defRPr/>
            </a:lvl9pPr>
          </a:lstStyle>
          <a:p/>
        </p:txBody>
      </p:sp>
      <p:sp>
        <p:nvSpPr>
          <p:cNvPr id="146" name="Google Shape;146;p23"/>
          <p:cNvSpPr txBox="1"/>
          <p:nvPr>
            <p:ph idx="10" type="dt"/>
          </p:nvPr>
        </p:nvSpPr>
        <p:spPr>
          <a:xfrm>
            <a:off x="457200" y="6356350"/>
            <a:ext cx="2133600" cy="365100"/>
          </a:xfrm>
          <a:prstGeom prst="rect">
            <a:avLst/>
          </a:prstGeom>
          <a:noFill/>
          <a:ln>
            <a:noFill/>
          </a:ln>
        </p:spPr>
        <p:txBody>
          <a:bodyPr anchorCtr="0" anchor="ctr" bIns="45700" lIns="91425" spcFirstLastPara="1" rIns="91425" wrap="square" tIns="45700">
            <a:noAutofit/>
          </a:bodyPr>
          <a:lstStyle>
            <a:lvl1pPr lvl="0" rtl="0" algn="l">
              <a:lnSpc>
                <a:spcPct val="100000"/>
              </a:lnSpc>
              <a:spcBef>
                <a:spcPts val="0"/>
              </a:spcBef>
              <a:spcAft>
                <a:spcPts val="0"/>
              </a:spcAft>
              <a:buSzPts val="1400"/>
              <a:buNone/>
              <a:defRPr/>
            </a:lvl1pPr>
            <a:lvl2pPr lvl="1" rtl="0" algn="l">
              <a:lnSpc>
                <a:spcPct val="100000"/>
              </a:lnSpc>
              <a:spcBef>
                <a:spcPts val="0"/>
              </a:spcBef>
              <a:spcAft>
                <a:spcPts val="0"/>
              </a:spcAft>
              <a:buSzPts val="1400"/>
              <a:buNone/>
              <a:defRPr/>
            </a:lvl2pPr>
            <a:lvl3pPr lvl="2" rtl="0" algn="l">
              <a:lnSpc>
                <a:spcPct val="100000"/>
              </a:lnSpc>
              <a:spcBef>
                <a:spcPts val="0"/>
              </a:spcBef>
              <a:spcAft>
                <a:spcPts val="0"/>
              </a:spcAft>
              <a:buSzPts val="1400"/>
              <a:buNone/>
              <a:defRPr/>
            </a:lvl3pPr>
            <a:lvl4pPr lvl="3" rtl="0" algn="l">
              <a:lnSpc>
                <a:spcPct val="100000"/>
              </a:lnSpc>
              <a:spcBef>
                <a:spcPts val="0"/>
              </a:spcBef>
              <a:spcAft>
                <a:spcPts val="0"/>
              </a:spcAft>
              <a:buSzPts val="1400"/>
              <a:buNone/>
              <a:defRPr/>
            </a:lvl4pPr>
            <a:lvl5pPr lvl="4" rtl="0" algn="l">
              <a:lnSpc>
                <a:spcPct val="100000"/>
              </a:lnSpc>
              <a:spcBef>
                <a:spcPts val="0"/>
              </a:spcBef>
              <a:spcAft>
                <a:spcPts val="0"/>
              </a:spcAft>
              <a:buSzPts val="1400"/>
              <a:buNone/>
              <a:defRPr/>
            </a:lvl5pPr>
            <a:lvl6pPr lvl="5" rtl="0" algn="l">
              <a:lnSpc>
                <a:spcPct val="100000"/>
              </a:lnSpc>
              <a:spcBef>
                <a:spcPts val="0"/>
              </a:spcBef>
              <a:spcAft>
                <a:spcPts val="0"/>
              </a:spcAft>
              <a:buSzPts val="1400"/>
              <a:buNone/>
              <a:defRPr/>
            </a:lvl6pPr>
            <a:lvl7pPr lvl="6" rtl="0" algn="l">
              <a:lnSpc>
                <a:spcPct val="100000"/>
              </a:lnSpc>
              <a:spcBef>
                <a:spcPts val="0"/>
              </a:spcBef>
              <a:spcAft>
                <a:spcPts val="0"/>
              </a:spcAft>
              <a:buSzPts val="1400"/>
              <a:buNone/>
              <a:defRPr/>
            </a:lvl7pPr>
            <a:lvl8pPr lvl="7" rtl="0" algn="l">
              <a:lnSpc>
                <a:spcPct val="100000"/>
              </a:lnSpc>
              <a:spcBef>
                <a:spcPts val="0"/>
              </a:spcBef>
              <a:spcAft>
                <a:spcPts val="0"/>
              </a:spcAft>
              <a:buSzPts val="1400"/>
              <a:buNone/>
              <a:defRPr/>
            </a:lvl8pPr>
            <a:lvl9pPr lvl="8" rtl="0" algn="l">
              <a:lnSpc>
                <a:spcPct val="100000"/>
              </a:lnSpc>
              <a:spcBef>
                <a:spcPts val="0"/>
              </a:spcBef>
              <a:spcAft>
                <a:spcPts val="0"/>
              </a:spcAft>
              <a:buSzPts val="1400"/>
              <a:buNone/>
              <a:defRPr/>
            </a:lvl9pPr>
          </a:lstStyle>
          <a:p/>
        </p:txBody>
      </p:sp>
      <p:sp>
        <p:nvSpPr>
          <p:cNvPr id="147" name="Google Shape;147;p23"/>
          <p:cNvSpPr txBox="1"/>
          <p:nvPr>
            <p:ph idx="11" type="ftr"/>
          </p:nvPr>
        </p:nvSpPr>
        <p:spPr>
          <a:xfrm>
            <a:off x="3124200" y="6356350"/>
            <a:ext cx="2895600" cy="365100"/>
          </a:xfrm>
          <a:prstGeom prst="rect">
            <a:avLst/>
          </a:prstGeom>
          <a:noFill/>
          <a:ln>
            <a:noFill/>
          </a:ln>
        </p:spPr>
        <p:txBody>
          <a:bodyPr anchorCtr="0" anchor="ctr" bIns="45700" lIns="91425" spcFirstLastPara="1" rIns="91425" wrap="square" tIns="45700">
            <a:noAutofit/>
          </a:bodyPr>
          <a:lstStyle>
            <a:lvl1pPr lvl="0" rtl="0" algn="ctr">
              <a:lnSpc>
                <a:spcPct val="100000"/>
              </a:lnSpc>
              <a:spcBef>
                <a:spcPts val="0"/>
              </a:spcBef>
              <a:spcAft>
                <a:spcPts val="0"/>
              </a:spcAft>
              <a:buSzPts val="1400"/>
              <a:buNone/>
              <a:defRPr/>
            </a:lvl1pPr>
            <a:lvl2pPr lvl="1" rtl="0" algn="l">
              <a:lnSpc>
                <a:spcPct val="100000"/>
              </a:lnSpc>
              <a:spcBef>
                <a:spcPts val="0"/>
              </a:spcBef>
              <a:spcAft>
                <a:spcPts val="0"/>
              </a:spcAft>
              <a:buSzPts val="1400"/>
              <a:buNone/>
              <a:defRPr/>
            </a:lvl2pPr>
            <a:lvl3pPr lvl="2" rtl="0" algn="l">
              <a:lnSpc>
                <a:spcPct val="100000"/>
              </a:lnSpc>
              <a:spcBef>
                <a:spcPts val="0"/>
              </a:spcBef>
              <a:spcAft>
                <a:spcPts val="0"/>
              </a:spcAft>
              <a:buSzPts val="1400"/>
              <a:buNone/>
              <a:defRPr/>
            </a:lvl3pPr>
            <a:lvl4pPr lvl="3" rtl="0" algn="l">
              <a:lnSpc>
                <a:spcPct val="100000"/>
              </a:lnSpc>
              <a:spcBef>
                <a:spcPts val="0"/>
              </a:spcBef>
              <a:spcAft>
                <a:spcPts val="0"/>
              </a:spcAft>
              <a:buSzPts val="1400"/>
              <a:buNone/>
              <a:defRPr/>
            </a:lvl4pPr>
            <a:lvl5pPr lvl="4" rtl="0" algn="l">
              <a:lnSpc>
                <a:spcPct val="100000"/>
              </a:lnSpc>
              <a:spcBef>
                <a:spcPts val="0"/>
              </a:spcBef>
              <a:spcAft>
                <a:spcPts val="0"/>
              </a:spcAft>
              <a:buSzPts val="1400"/>
              <a:buNone/>
              <a:defRPr/>
            </a:lvl5pPr>
            <a:lvl6pPr lvl="5" rtl="0" algn="l">
              <a:lnSpc>
                <a:spcPct val="100000"/>
              </a:lnSpc>
              <a:spcBef>
                <a:spcPts val="0"/>
              </a:spcBef>
              <a:spcAft>
                <a:spcPts val="0"/>
              </a:spcAft>
              <a:buSzPts val="1400"/>
              <a:buNone/>
              <a:defRPr/>
            </a:lvl6pPr>
            <a:lvl7pPr lvl="6" rtl="0" algn="l">
              <a:lnSpc>
                <a:spcPct val="100000"/>
              </a:lnSpc>
              <a:spcBef>
                <a:spcPts val="0"/>
              </a:spcBef>
              <a:spcAft>
                <a:spcPts val="0"/>
              </a:spcAft>
              <a:buSzPts val="1400"/>
              <a:buNone/>
              <a:defRPr/>
            </a:lvl7pPr>
            <a:lvl8pPr lvl="7" rtl="0" algn="l">
              <a:lnSpc>
                <a:spcPct val="100000"/>
              </a:lnSpc>
              <a:spcBef>
                <a:spcPts val="0"/>
              </a:spcBef>
              <a:spcAft>
                <a:spcPts val="0"/>
              </a:spcAft>
              <a:buSzPts val="1400"/>
              <a:buNone/>
              <a:defRPr/>
            </a:lvl8pPr>
            <a:lvl9pPr lvl="8" rtl="0" algn="l">
              <a:lnSpc>
                <a:spcPct val="100000"/>
              </a:lnSpc>
              <a:spcBef>
                <a:spcPts val="0"/>
              </a:spcBef>
              <a:spcAft>
                <a:spcPts val="0"/>
              </a:spcAft>
              <a:buSzPts val="1400"/>
              <a:buNone/>
              <a:defRPr/>
            </a:lvl9pPr>
          </a:lstStyle>
          <a:p/>
        </p:txBody>
      </p:sp>
      <p:sp>
        <p:nvSpPr>
          <p:cNvPr id="148" name="Google Shape;148;p23"/>
          <p:cNvSpPr txBox="1"/>
          <p:nvPr>
            <p:ph idx="12" type="sldNum"/>
          </p:nvPr>
        </p:nvSpPr>
        <p:spPr>
          <a:xfrm>
            <a:off x="6553200" y="6356350"/>
            <a:ext cx="2133600" cy="365100"/>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149" name="Shape 149"/>
        <p:cNvGrpSpPr/>
        <p:nvPr/>
      </p:nvGrpSpPr>
      <p:grpSpPr>
        <a:xfrm>
          <a:off x="0" y="0"/>
          <a:ext cx="0" cy="0"/>
          <a:chOff x="0" y="0"/>
          <a:chExt cx="0" cy="0"/>
        </a:xfrm>
      </p:grpSpPr>
      <p:sp>
        <p:nvSpPr>
          <p:cNvPr id="150" name="Google Shape;150;p24"/>
          <p:cNvSpPr txBox="1"/>
          <p:nvPr>
            <p:ph type="title"/>
          </p:nvPr>
        </p:nvSpPr>
        <p:spPr>
          <a:xfrm rot="5400000">
            <a:off x="4732351" y="2171689"/>
            <a:ext cx="5851500" cy="2057400"/>
          </a:xfrm>
          <a:prstGeom prst="rect">
            <a:avLst/>
          </a:prstGeom>
          <a:noFill/>
          <a:ln>
            <a:noFill/>
          </a:ln>
        </p:spPr>
        <p:txBody>
          <a:bodyPr anchorCtr="0" anchor="ctr" bIns="45700" lIns="91425" spcFirstLastPara="1" rIns="91425" wrap="square" tIns="45700">
            <a:normAutofit/>
          </a:bodyPr>
          <a:lstStyle>
            <a:lvl1pPr lvl="0" rtl="0" algn="ctr">
              <a:lnSpc>
                <a:spcPct val="100000"/>
              </a:lnSpc>
              <a:spcBef>
                <a:spcPts val="0"/>
              </a:spcBef>
              <a:spcAft>
                <a:spcPts val="0"/>
              </a:spcAft>
              <a:buClr>
                <a:schemeClr val="dk1"/>
              </a:buClr>
              <a:buSzPts val="1800"/>
              <a:buNone/>
              <a:defRPr/>
            </a:lvl1pPr>
            <a:lvl2pPr lvl="1" rtl="0" algn="l">
              <a:lnSpc>
                <a:spcPct val="100000"/>
              </a:lnSpc>
              <a:spcBef>
                <a:spcPts val="0"/>
              </a:spcBef>
              <a:spcAft>
                <a:spcPts val="0"/>
              </a:spcAft>
              <a:buSzPts val="1400"/>
              <a:buNone/>
              <a:defRPr/>
            </a:lvl2pPr>
            <a:lvl3pPr lvl="2" rtl="0" algn="l">
              <a:lnSpc>
                <a:spcPct val="100000"/>
              </a:lnSpc>
              <a:spcBef>
                <a:spcPts val="0"/>
              </a:spcBef>
              <a:spcAft>
                <a:spcPts val="0"/>
              </a:spcAft>
              <a:buSzPts val="1400"/>
              <a:buNone/>
              <a:defRPr/>
            </a:lvl3pPr>
            <a:lvl4pPr lvl="3" rtl="0" algn="l">
              <a:lnSpc>
                <a:spcPct val="100000"/>
              </a:lnSpc>
              <a:spcBef>
                <a:spcPts val="0"/>
              </a:spcBef>
              <a:spcAft>
                <a:spcPts val="0"/>
              </a:spcAft>
              <a:buSzPts val="1400"/>
              <a:buNone/>
              <a:defRPr/>
            </a:lvl4pPr>
            <a:lvl5pPr lvl="4" rtl="0" algn="l">
              <a:lnSpc>
                <a:spcPct val="100000"/>
              </a:lnSpc>
              <a:spcBef>
                <a:spcPts val="0"/>
              </a:spcBef>
              <a:spcAft>
                <a:spcPts val="0"/>
              </a:spcAft>
              <a:buSzPts val="1400"/>
              <a:buNone/>
              <a:defRPr/>
            </a:lvl5pPr>
            <a:lvl6pPr lvl="5" rtl="0" algn="l">
              <a:lnSpc>
                <a:spcPct val="100000"/>
              </a:lnSpc>
              <a:spcBef>
                <a:spcPts val="0"/>
              </a:spcBef>
              <a:spcAft>
                <a:spcPts val="0"/>
              </a:spcAft>
              <a:buSzPts val="1400"/>
              <a:buNone/>
              <a:defRPr/>
            </a:lvl6pPr>
            <a:lvl7pPr lvl="6" rtl="0" algn="l">
              <a:lnSpc>
                <a:spcPct val="100000"/>
              </a:lnSpc>
              <a:spcBef>
                <a:spcPts val="0"/>
              </a:spcBef>
              <a:spcAft>
                <a:spcPts val="0"/>
              </a:spcAft>
              <a:buSzPts val="1400"/>
              <a:buNone/>
              <a:defRPr/>
            </a:lvl7pPr>
            <a:lvl8pPr lvl="7" rtl="0" algn="l">
              <a:lnSpc>
                <a:spcPct val="100000"/>
              </a:lnSpc>
              <a:spcBef>
                <a:spcPts val="0"/>
              </a:spcBef>
              <a:spcAft>
                <a:spcPts val="0"/>
              </a:spcAft>
              <a:buSzPts val="1400"/>
              <a:buNone/>
              <a:defRPr/>
            </a:lvl8pPr>
            <a:lvl9pPr lvl="8" rtl="0" algn="l">
              <a:lnSpc>
                <a:spcPct val="100000"/>
              </a:lnSpc>
              <a:spcBef>
                <a:spcPts val="0"/>
              </a:spcBef>
              <a:spcAft>
                <a:spcPts val="0"/>
              </a:spcAft>
              <a:buSzPts val="1400"/>
              <a:buNone/>
              <a:defRPr/>
            </a:lvl9pPr>
          </a:lstStyle>
          <a:p/>
        </p:txBody>
      </p:sp>
      <p:sp>
        <p:nvSpPr>
          <p:cNvPr id="151" name="Google Shape;151;p24"/>
          <p:cNvSpPr txBox="1"/>
          <p:nvPr>
            <p:ph idx="1" type="body"/>
          </p:nvPr>
        </p:nvSpPr>
        <p:spPr>
          <a:xfrm rot="5400000">
            <a:off x="541350" y="190487"/>
            <a:ext cx="5851500" cy="6019800"/>
          </a:xfrm>
          <a:prstGeom prst="rect">
            <a:avLst/>
          </a:prstGeom>
          <a:noFill/>
          <a:ln>
            <a:noFill/>
          </a:ln>
        </p:spPr>
        <p:txBody>
          <a:bodyPr anchorCtr="0" anchor="t" bIns="45700" lIns="91425" spcFirstLastPara="1" rIns="91425" wrap="square" tIns="45700">
            <a:normAutofit/>
          </a:bodyPr>
          <a:lstStyle>
            <a:lvl1pPr indent="-342900" lvl="0" marL="457200" rtl="0" algn="l">
              <a:lnSpc>
                <a:spcPct val="100000"/>
              </a:lnSpc>
              <a:spcBef>
                <a:spcPts val="360"/>
              </a:spcBef>
              <a:spcAft>
                <a:spcPts val="0"/>
              </a:spcAft>
              <a:buClr>
                <a:schemeClr val="dk1"/>
              </a:buClr>
              <a:buSzPts val="1800"/>
              <a:buChar char="•"/>
              <a:defRPr/>
            </a:lvl1pPr>
            <a:lvl2pPr indent="-342900" lvl="1" marL="914400" rtl="0" algn="l">
              <a:lnSpc>
                <a:spcPct val="100000"/>
              </a:lnSpc>
              <a:spcBef>
                <a:spcPts val="360"/>
              </a:spcBef>
              <a:spcAft>
                <a:spcPts val="0"/>
              </a:spcAft>
              <a:buClr>
                <a:schemeClr val="dk1"/>
              </a:buClr>
              <a:buSzPts val="1800"/>
              <a:buChar char="–"/>
              <a:defRPr/>
            </a:lvl2pPr>
            <a:lvl3pPr indent="-342900" lvl="2" marL="1371600" rtl="0" algn="l">
              <a:lnSpc>
                <a:spcPct val="100000"/>
              </a:lnSpc>
              <a:spcBef>
                <a:spcPts val="360"/>
              </a:spcBef>
              <a:spcAft>
                <a:spcPts val="0"/>
              </a:spcAft>
              <a:buClr>
                <a:schemeClr val="dk1"/>
              </a:buClr>
              <a:buSzPts val="1800"/>
              <a:buChar char="•"/>
              <a:defRPr/>
            </a:lvl3pPr>
            <a:lvl4pPr indent="-342900" lvl="3" marL="1828800" rtl="0" algn="l">
              <a:lnSpc>
                <a:spcPct val="100000"/>
              </a:lnSpc>
              <a:spcBef>
                <a:spcPts val="360"/>
              </a:spcBef>
              <a:spcAft>
                <a:spcPts val="0"/>
              </a:spcAft>
              <a:buClr>
                <a:schemeClr val="dk1"/>
              </a:buClr>
              <a:buSzPts val="1800"/>
              <a:buChar char="–"/>
              <a:defRPr/>
            </a:lvl4pPr>
            <a:lvl5pPr indent="-342900" lvl="4" marL="2286000" rtl="0" algn="l">
              <a:lnSpc>
                <a:spcPct val="100000"/>
              </a:lnSpc>
              <a:spcBef>
                <a:spcPts val="360"/>
              </a:spcBef>
              <a:spcAft>
                <a:spcPts val="0"/>
              </a:spcAft>
              <a:buClr>
                <a:schemeClr val="dk1"/>
              </a:buClr>
              <a:buSzPts val="1800"/>
              <a:buChar char="»"/>
              <a:defRPr/>
            </a:lvl5pPr>
            <a:lvl6pPr indent="-342900" lvl="5" marL="2743200" rtl="0" algn="l">
              <a:lnSpc>
                <a:spcPct val="100000"/>
              </a:lnSpc>
              <a:spcBef>
                <a:spcPts val="360"/>
              </a:spcBef>
              <a:spcAft>
                <a:spcPts val="0"/>
              </a:spcAft>
              <a:buClr>
                <a:schemeClr val="dk1"/>
              </a:buClr>
              <a:buSzPts val="1800"/>
              <a:buChar char="•"/>
              <a:defRPr/>
            </a:lvl6pPr>
            <a:lvl7pPr indent="-342900" lvl="6" marL="3200400" rtl="0" algn="l">
              <a:lnSpc>
                <a:spcPct val="100000"/>
              </a:lnSpc>
              <a:spcBef>
                <a:spcPts val="360"/>
              </a:spcBef>
              <a:spcAft>
                <a:spcPts val="0"/>
              </a:spcAft>
              <a:buClr>
                <a:schemeClr val="dk1"/>
              </a:buClr>
              <a:buSzPts val="1800"/>
              <a:buChar char="•"/>
              <a:defRPr/>
            </a:lvl7pPr>
            <a:lvl8pPr indent="-342900" lvl="7" marL="3657600" rtl="0" algn="l">
              <a:lnSpc>
                <a:spcPct val="100000"/>
              </a:lnSpc>
              <a:spcBef>
                <a:spcPts val="360"/>
              </a:spcBef>
              <a:spcAft>
                <a:spcPts val="0"/>
              </a:spcAft>
              <a:buClr>
                <a:schemeClr val="dk1"/>
              </a:buClr>
              <a:buSzPts val="1800"/>
              <a:buChar char="•"/>
              <a:defRPr/>
            </a:lvl8pPr>
            <a:lvl9pPr indent="-342900" lvl="8" marL="4114800" rtl="0" algn="l">
              <a:lnSpc>
                <a:spcPct val="100000"/>
              </a:lnSpc>
              <a:spcBef>
                <a:spcPts val="360"/>
              </a:spcBef>
              <a:spcAft>
                <a:spcPts val="0"/>
              </a:spcAft>
              <a:buClr>
                <a:schemeClr val="dk1"/>
              </a:buClr>
              <a:buSzPts val="1800"/>
              <a:buChar char="•"/>
              <a:defRPr/>
            </a:lvl9pPr>
          </a:lstStyle>
          <a:p/>
        </p:txBody>
      </p:sp>
      <p:sp>
        <p:nvSpPr>
          <p:cNvPr id="152" name="Google Shape;152;p24"/>
          <p:cNvSpPr txBox="1"/>
          <p:nvPr>
            <p:ph idx="10" type="dt"/>
          </p:nvPr>
        </p:nvSpPr>
        <p:spPr>
          <a:xfrm>
            <a:off x="457200" y="6356350"/>
            <a:ext cx="2133600" cy="365100"/>
          </a:xfrm>
          <a:prstGeom prst="rect">
            <a:avLst/>
          </a:prstGeom>
          <a:noFill/>
          <a:ln>
            <a:noFill/>
          </a:ln>
        </p:spPr>
        <p:txBody>
          <a:bodyPr anchorCtr="0" anchor="ctr" bIns="45700" lIns="91425" spcFirstLastPara="1" rIns="91425" wrap="square" tIns="45700">
            <a:noAutofit/>
          </a:bodyPr>
          <a:lstStyle>
            <a:lvl1pPr lvl="0" rtl="0" algn="l">
              <a:lnSpc>
                <a:spcPct val="100000"/>
              </a:lnSpc>
              <a:spcBef>
                <a:spcPts val="0"/>
              </a:spcBef>
              <a:spcAft>
                <a:spcPts val="0"/>
              </a:spcAft>
              <a:buSzPts val="1400"/>
              <a:buNone/>
              <a:defRPr/>
            </a:lvl1pPr>
            <a:lvl2pPr lvl="1" rtl="0" algn="l">
              <a:lnSpc>
                <a:spcPct val="100000"/>
              </a:lnSpc>
              <a:spcBef>
                <a:spcPts val="0"/>
              </a:spcBef>
              <a:spcAft>
                <a:spcPts val="0"/>
              </a:spcAft>
              <a:buSzPts val="1400"/>
              <a:buNone/>
              <a:defRPr/>
            </a:lvl2pPr>
            <a:lvl3pPr lvl="2" rtl="0" algn="l">
              <a:lnSpc>
                <a:spcPct val="100000"/>
              </a:lnSpc>
              <a:spcBef>
                <a:spcPts val="0"/>
              </a:spcBef>
              <a:spcAft>
                <a:spcPts val="0"/>
              </a:spcAft>
              <a:buSzPts val="1400"/>
              <a:buNone/>
              <a:defRPr/>
            </a:lvl3pPr>
            <a:lvl4pPr lvl="3" rtl="0" algn="l">
              <a:lnSpc>
                <a:spcPct val="100000"/>
              </a:lnSpc>
              <a:spcBef>
                <a:spcPts val="0"/>
              </a:spcBef>
              <a:spcAft>
                <a:spcPts val="0"/>
              </a:spcAft>
              <a:buSzPts val="1400"/>
              <a:buNone/>
              <a:defRPr/>
            </a:lvl4pPr>
            <a:lvl5pPr lvl="4" rtl="0" algn="l">
              <a:lnSpc>
                <a:spcPct val="100000"/>
              </a:lnSpc>
              <a:spcBef>
                <a:spcPts val="0"/>
              </a:spcBef>
              <a:spcAft>
                <a:spcPts val="0"/>
              </a:spcAft>
              <a:buSzPts val="1400"/>
              <a:buNone/>
              <a:defRPr/>
            </a:lvl5pPr>
            <a:lvl6pPr lvl="5" rtl="0" algn="l">
              <a:lnSpc>
                <a:spcPct val="100000"/>
              </a:lnSpc>
              <a:spcBef>
                <a:spcPts val="0"/>
              </a:spcBef>
              <a:spcAft>
                <a:spcPts val="0"/>
              </a:spcAft>
              <a:buSzPts val="1400"/>
              <a:buNone/>
              <a:defRPr/>
            </a:lvl6pPr>
            <a:lvl7pPr lvl="6" rtl="0" algn="l">
              <a:lnSpc>
                <a:spcPct val="100000"/>
              </a:lnSpc>
              <a:spcBef>
                <a:spcPts val="0"/>
              </a:spcBef>
              <a:spcAft>
                <a:spcPts val="0"/>
              </a:spcAft>
              <a:buSzPts val="1400"/>
              <a:buNone/>
              <a:defRPr/>
            </a:lvl7pPr>
            <a:lvl8pPr lvl="7" rtl="0" algn="l">
              <a:lnSpc>
                <a:spcPct val="100000"/>
              </a:lnSpc>
              <a:spcBef>
                <a:spcPts val="0"/>
              </a:spcBef>
              <a:spcAft>
                <a:spcPts val="0"/>
              </a:spcAft>
              <a:buSzPts val="1400"/>
              <a:buNone/>
              <a:defRPr/>
            </a:lvl8pPr>
            <a:lvl9pPr lvl="8" rtl="0" algn="l">
              <a:lnSpc>
                <a:spcPct val="100000"/>
              </a:lnSpc>
              <a:spcBef>
                <a:spcPts val="0"/>
              </a:spcBef>
              <a:spcAft>
                <a:spcPts val="0"/>
              </a:spcAft>
              <a:buSzPts val="1400"/>
              <a:buNone/>
              <a:defRPr/>
            </a:lvl9pPr>
          </a:lstStyle>
          <a:p/>
        </p:txBody>
      </p:sp>
      <p:sp>
        <p:nvSpPr>
          <p:cNvPr id="153" name="Google Shape;153;p24"/>
          <p:cNvSpPr txBox="1"/>
          <p:nvPr>
            <p:ph idx="11" type="ftr"/>
          </p:nvPr>
        </p:nvSpPr>
        <p:spPr>
          <a:xfrm>
            <a:off x="3124200" y="6356350"/>
            <a:ext cx="2895600" cy="365100"/>
          </a:xfrm>
          <a:prstGeom prst="rect">
            <a:avLst/>
          </a:prstGeom>
          <a:noFill/>
          <a:ln>
            <a:noFill/>
          </a:ln>
        </p:spPr>
        <p:txBody>
          <a:bodyPr anchorCtr="0" anchor="ctr" bIns="45700" lIns="91425" spcFirstLastPara="1" rIns="91425" wrap="square" tIns="45700">
            <a:noAutofit/>
          </a:bodyPr>
          <a:lstStyle>
            <a:lvl1pPr lvl="0" rtl="0" algn="ctr">
              <a:lnSpc>
                <a:spcPct val="100000"/>
              </a:lnSpc>
              <a:spcBef>
                <a:spcPts val="0"/>
              </a:spcBef>
              <a:spcAft>
                <a:spcPts val="0"/>
              </a:spcAft>
              <a:buSzPts val="1400"/>
              <a:buNone/>
              <a:defRPr/>
            </a:lvl1pPr>
            <a:lvl2pPr lvl="1" rtl="0" algn="l">
              <a:lnSpc>
                <a:spcPct val="100000"/>
              </a:lnSpc>
              <a:spcBef>
                <a:spcPts val="0"/>
              </a:spcBef>
              <a:spcAft>
                <a:spcPts val="0"/>
              </a:spcAft>
              <a:buSzPts val="1400"/>
              <a:buNone/>
              <a:defRPr/>
            </a:lvl2pPr>
            <a:lvl3pPr lvl="2" rtl="0" algn="l">
              <a:lnSpc>
                <a:spcPct val="100000"/>
              </a:lnSpc>
              <a:spcBef>
                <a:spcPts val="0"/>
              </a:spcBef>
              <a:spcAft>
                <a:spcPts val="0"/>
              </a:spcAft>
              <a:buSzPts val="1400"/>
              <a:buNone/>
              <a:defRPr/>
            </a:lvl3pPr>
            <a:lvl4pPr lvl="3" rtl="0" algn="l">
              <a:lnSpc>
                <a:spcPct val="100000"/>
              </a:lnSpc>
              <a:spcBef>
                <a:spcPts val="0"/>
              </a:spcBef>
              <a:spcAft>
                <a:spcPts val="0"/>
              </a:spcAft>
              <a:buSzPts val="1400"/>
              <a:buNone/>
              <a:defRPr/>
            </a:lvl4pPr>
            <a:lvl5pPr lvl="4" rtl="0" algn="l">
              <a:lnSpc>
                <a:spcPct val="100000"/>
              </a:lnSpc>
              <a:spcBef>
                <a:spcPts val="0"/>
              </a:spcBef>
              <a:spcAft>
                <a:spcPts val="0"/>
              </a:spcAft>
              <a:buSzPts val="1400"/>
              <a:buNone/>
              <a:defRPr/>
            </a:lvl5pPr>
            <a:lvl6pPr lvl="5" rtl="0" algn="l">
              <a:lnSpc>
                <a:spcPct val="100000"/>
              </a:lnSpc>
              <a:spcBef>
                <a:spcPts val="0"/>
              </a:spcBef>
              <a:spcAft>
                <a:spcPts val="0"/>
              </a:spcAft>
              <a:buSzPts val="1400"/>
              <a:buNone/>
              <a:defRPr/>
            </a:lvl6pPr>
            <a:lvl7pPr lvl="6" rtl="0" algn="l">
              <a:lnSpc>
                <a:spcPct val="100000"/>
              </a:lnSpc>
              <a:spcBef>
                <a:spcPts val="0"/>
              </a:spcBef>
              <a:spcAft>
                <a:spcPts val="0"/>
              </a:spcAft>
              <a:buSzPts val="1400"/>
              <a:buNone/>
              <a:defRPr/>
            </a:lvl7pPr>
            <a:lvl8pPr lvl="7" rtl="0" algn="l">
              <a:lnSpc>
                <a:spcPct val="100000"/>
              </a:lnSpc>
              <a:spcBef>
                <a:spcPts val="0"/>
              </a:spcBef>
              <a:spcAft>
                <a:spcPts val="0"/>
              </a:spcAft>
              <a:buSzPts val="1400"/>
              <a:buNone/>
              <a:defRPr/>
            </a:lvl8pPr>
            <a:lvl9pPr lvl="8" rtl="0" algn="l">
              <a:lnSpc>
                <a:spcPct val="100000"/>
              </a:lnSpc>
              <a:spcBef>
                <a:spcPts val="0"/>
              </a:spcBef>
              <a:spcAft>
                <a:spcPts val="0"/>
              </a:spcAft>
              <a:buSzPts val="1400"/>
              <a:buNone/>
              <a:defRPr/>
            </a:lvl9pPr>
          </a:lstStyle>
          <a:p/>
        </p:txBody>
      </p:sp>
      <p:sp>
        <p:nvSpPr>
          <p:cNvPr id="154" name="Google Shape;154;p24"/>
          <p:cNvSpPr txBox="1"/>
          <p:nvPr>
            <p:ph idx="12" type="sldNum"/>
          </p:nvPr>
        </p:nvSpPr>
        <p:spPr>
          <a:xfrm>
            <a:off x="6553200" y="6356350"/>
            <a:ext cx="2133600" cy="365100"/>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21" name="Shape 21"/>
        <p:cNvGrpSpPr/>
        <p:nvPr/>
      </p:nvGrpSpPr>
      <p:grpSpPr>
        <a:xfrm>
          <a:off x="0" y="0"/>
          <a:ext cx="0" cy="0"/>
          <a:chOff x="0" y="0"/>
          <a:chExt cx="0" cy="0"/>
        </a:xfrm>
      </p:grpSpPr>
      <p:sp>
        <p:nvSpPr>
          <p:cNvPr id="22" name="Google Shape;22;p4"/>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3" name="Google Shape;23;p4"/>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rm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24" name="Google Shape;24;p4"/>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5" name="Google Shape;25;p4"/>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6" name="Google Shape;26;p4"/>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27" name="Shape 27"/>
        <p:cNvGrpSpPr/>
        <p:nvPr/>
      </p:nvGrpSpPr>
      <p:grpSpPr>
        <a:xfrm>
          <a:off x="0" y="0"/>
          <a:ext cx="0" cy="0"/>
          <a:chOff x="0" y="0"/>
          <a:chExt cx="0" cy="0"/>
        </a:xfrm>
      </p:grpSpPr>
      <p:sp>
        <p:nvSpPr>
          <p:cNvPr id="28" name="Google Shape;28;p5"/>
          <p:cNvSpPr txBox="1"/>
          <p:nvPr>
            <p:ph type="title"/>
          </p:nvPr>
        </p:nvSpPr>
        <p:spPr>
          <a:xfrm>
            <a:off x="722313" y="4406900"/>
            <a:ext cx="7772400" cy="1362075"/>
          </a:xfrm>
          <a:prstGeom prst="rect">
            <a:avLst/>
          </a:prstGeom>
          <a:noFill/>
          <a:ln>
            <a:noFill/>
          </a:ln>
        </p:spPr>
        <p:txBody>
          <a:bodyPr anchorCtr="0" anchor="t" bIns="45700" lIns="91425" spcFirstLastPara="1" rIns="91425" wrap="square" tIns="45700">
            <a:normAutofit/>
          </a:bodyPr>
          <a:lstStyle>
            <a:lvl1pPr lvl="0" algn="l">
              <a:spcBef>
                <a:spcPts val="0"/>
              </a:spcBef>
              <a:spcAft>
                <a:spcPts val="0"/>
              </a:spcAft>
              <a:buClr>
                <a:schemeClr val="dk1"/>
              </a:buClr>
              <a:buSzPts val="4000"/>
              <a:buFont typeface="Calibri"/>
              <a:buNone/>
              <a:defRPr b="1" sz="4000" cap="none"/>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9" name="Google Shape;29;p5"/>
          <p:cNvSpPr txBox="1"/>
          <p:nvPr>
            <p:ph idx="1" type="body"/>
          </p:nvPr>
        </p:nvSpPr>
        <p:spPr>
          <a:xfrm>
            <a:off x="722313" y="2906713"/>
            <a:ext cx="7772400" cy="1500187"/>
          </a:xfrm>
          <a:prstGeom prst="rect">
            <a:avLst/>
          </a:prstGeom>
          <a:noFill/>
          <a:ln>
            <a:noFill/>
          </a:ln>
        </p:spPr>
        <p:txBody>
          <a:bodyPr anchorCtr="0" anchor="b" bIns="45700" lIns="91425" spcFirstLastPara="1" rIns="91425" wrap="square" tIns="45700">
            <a:normAutofit/>
          </a:bodyPr>
          <a:lstStyle>
            <a:lvl1pPr indent="-228600" lvl="0" marL="457200" algn="l">
              <a:spcBef>
                <a:spcPts val="400"/>
              </a:spcBef>
              <a:spcAft>
                <a:spcPts val="0"/>
              </a:spcAft>
              <a:buClr>
                <a:srgbClr val="888888"/>
              </a:buClr>
              <a:buSzPts val="2000"/>
              <a:buNone/>
              <a:defRPr sz="2000">
                <a:solidFill>
                  <a:srgbClr val="888888"/>
                </a:solidFill>
              </a:defRPr>
            </a:lvl1pPr>
            <a:lvl2pPr indent="-228600" lvl="1" marL="914400" algn="l">
              <a:spcBef>
                <a:spcPts val="360"/>
              </a:spcBef>
              <a:spcAft>
                <a:spcPts val="0"/>
              </a:spcAft>
              <a:buClr>
                <a:srgbClr val="888888"/>
              </a:buClr>
              <a:buSzPts val="1800"/>
              <a:buNone/>
              <a:defRPr sz="1800">
                <a:solidFill>
                  <a:srgbClr val="888888"/>
                </a:solidFill>
              </a:defRPr>
            </a:lvl2pPr>
            <a:lvl3pPr indent="-228600" lvl="2" marL="1371600" algn="l">
              <a:spcBef>
                <a:spcPts val="320"/>
              </a:spcBef>
              <a:spcAft>
                <a:spcPts val="0"/>
              </a:spcAft>
              <a:buClr>
                <a:srgbClr val="888888"/>
              </a:buClr>
              <a:buSzPts val="1600"/>
              <a:buNone/>
              <a:defRPr sz="1600">
                <a:solidFill>
                  <a:srgbClr val="888888"/>
                </a:solidFill>
              </a:defRPr>
            </a:lvl3pPr>
            <a:lvl4pPr indent="-228600" lvl="3" marL="1828800" algn="l">
              <a:spcBef>
                <a:spcPts val="280"/>
              </a:spcBef>
              <a:spcAft>
                <a:spcPts val="0"/>
              </a:spcAft>
              <a:buClr>
                <a:srgbClr val="888888"/>
              </a:buClr>
              <a:buSzPts val="1400"/>
              <a:buNone/>
              <a:defRPr sz="1400">
                <a:solidFill>
                  <a:srgbClr val="888888"/>
                </a:solidFill>
              </a:defRPr>
            </a:lvl4pPr>
            <a:lvl5pPr indent="-228600" lvl="4" marL="2286000" algn="l">
              <a:spcBef>
                <a:spcPts val="280"/>
              </a:spcBef>
              <a:spcAft>
                <a:spcPts val="0"/>
              </a:spcAft>
              <a:buClr>
                <a:srgbClr val="888888"/>
              </a:buClr>
              <a:buSzPts val="1400"/>
              <a:buNone/>
              <a:defRPr sz="1400">
                <a:solidFill>
                  <a:srgbClr val="888888"/>
                </a:solidFill>
              </a:defRPr>
            </a:lvl5pPr>
            <a:lvl6pPr indent="-228600" lvl="5" marL="2743200" algn="l">
              <a:spcBef>
                <a:spcPts val="280"/>
              </a:spcBef>
              <a:spcAft>
                <a:spcPts val="0"/>
              </a:spcAft>
              <a:buClr>
                <a:srgbClr val="888888"/>
              </a:buClr>
              <a:buSzPts val="1400"/>
              <a:buNone/>
              <a:defRPr sz="1400">
                <a:solidFill>
                  <a:srgbClr val="888888"/>
                </a:solidFill>
              </a:defRPr>
            </a:lvl6pPr>
            <a:lvl7pPr indent="-228600" lvl="6" marL="3200400" algn="l">
              <a:spcBef>
                <a:spcPts val="280"/>
              </a:spcBef>
              <a:spcAft>
                <a:spcPts val="0"/>
              </a:spcAft>
              <a:buClr>
                <a:srgbClr val="888888"/>
              </a:buClr>
              <a:buSzPts val="1400"/>
              <a:buNone/>
              <a:defRPr sz="1400">
                <a:solidFill>
                  <a:srgbClr val="888888"/>
                </a:solidFill>
              </a:defRPr>
            </a:lvl7pPr>
            <a:lvl8pPr indent="-228600" lvl="7" marL="3657600" algn="l">
              <a:spcBef>
                <a:spcPts val="280"/>
              </a:spcBef>
              <a:spcAft>
                <a:spcPts val="0"/>
              </a:spcAft>
              <a:buClr>
                <a:srgbClr val="888888"/>
              </a:buClr>
              <a:buSzPts val="1400"/>
              <a:buNone/>
              <a:defRPr sz="1400">
                <a:solidFill>
                  <a:srgbClr val="888888"/>
                </a:solidFill>
              </a:defRPr>
            </a:lvl8pPr>
            <a:lvl9pPr indent="-228600" lvl="8" marL="4114800" algn="l">
              <a:spcBef>
                <a:spcPts val="280"/>
              </a:spcBef>
              <a:spcAft>
                <a:spcPts val="0"/>
              </a:spcAft>
              <a:buClr>
                <a:srgbClr val="888888"/>
              </a:buClr>
              <a:buSzPts val="1400"/>
              <a:buNone/>
              <a:defRPr sz="1400">
                <a:solidFill>
                  <a:srgbClr val="888888"/>
                </a:solidFill>
              </a:defRPr>
            </a:lvl9pPr>
          </a:lstStyle>
          <a:p/>
        </p:txBody>
      </p:sp>
      <p:sp>
        <p:nvSpPr>
          <p:cNvPr id="30" name="Google Shape;30;p5"/>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1" name="Google Shape;31;p5"/>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2" name="Google Shape;32;p5"/>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33" name="Shape 33"/>
        <p:cNvGrpSpPr/>
        <p:nvPr/>
      </p:nvGrpSpPr>
      <p:grpSpPr>
        <a:xfrm>
          <a:off x="0" y="0"/>
          <a:ext cx="0" cy="0"/>
          <a:chOff x="0" y="0"/>
          <a:chExt cx="0" cy="0"/>
        </a:xfrm>
      </p:grpSpPr>
      <p:sp>
        <p:nvSpPr>
          <p:cNvPr id="34" name="Google Shape;34;p6"/>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5" name="Google Shape;35;p6"/>
          <p:cNvSpPr txBox="1"/>
          <p:nvPr>
            <p:ph idx="1" type="body"/>
          </p:nvPr>
        </p:nvSpPr>
        <p:spPr>
          <a:xfrm>
            <a:off x="457200" y="1600200"/>
            <a:ext cx="4038600" cy="4525963"/>
          </a:xfrm>
          <a:prstGeom prst="rect">
            <a:avLst/>
          </a:prstGeom>
          <a:noFill/>
          <a:ln>
            <a:noFill/>
          </a:ln>
        </p:spPr>
        <p:txBody>
          <a:bodyPr anchorCtr="0" anchor="t" bIns="45700" lIns="91425" spcFirstLastPara="1" rIns="91425" wrap="square" tIns="45700">
            <a:normAutofit/>
          </a:bodyPr>
          <a:lstStyle>
            <a:lvl1pPr indent="-406400" lvl="0" marL="457200" algn="l">
              <a:spcBef>
                <a:spcPts val="560"/>
              </a:spcBef>
              <a:spcAft>
                <a:spcPts val="0"/>
              </a:spcAft>
              <a:buClr>
                <a:schemeClr val="dk1"/>
              </a:buClr>
              <a:buSzPts val="2800"/>
              <a:buChar char="•"/>
              <a:defRPr sz="2800"/>
            </a:lvl1pPr>
            <a:lvl2pPr indent="-381000" lvl="1" marL="914400" algn="l">
              <a:spcBef>
                <a:spcPts val="480"/>
              </a:spcBef>
              <a:spcAft>
                <a:spcPts val="0"/>
              </a:spcAft>
              <a:buClr>
                <a:schemeClr val="dk1"/>
              </a:buClr>
              <a:buSzPts val="2400"/>
              <a:buChar char="–"/>
              <a:defRPr sz="2400"/>
            </a:lvl2pPr>
            <a:lvl3pPr indent="-355600" lvl="2" marL="1371600" algn="l">
              <a:spcBef>
                <a:spcPts val="400"/>
              </a:spcBef>
              <a:spcAft>
                <a:spcPts val="0"/>
              </a:spcAft>
              <a:buClr>
                <a:schemeClr val="dk1"/>
              </a:buClr>
              <a:buSzPts val="2000"/>
              <a:buChar char="•"/>
              <a:defRPr sz="2000"/>
            </a:lvl3pPr>
            <a:lvl4pPr indent="-342900" lvl="3" marL="1828800" algn="l">
              <a:spcBef>
                <a:spcPts val="360"/>
              </a:spcBef>
              <a:spcAft>
                <a:spcPts val="0"/>
              </a:spcAft>
              <a:buClr>
                <a:schemeClr val="dk1"/>
              </a:buClr>
              <a:buSzPts val="1800"/>
              <a:buChar char="–"/>
              <a:defRPr sz="1800"/>
            </a:lvl4pPr>
            <a:lvl5pPr indent="-342900" lvl="4" marL="2286000" algn="l">
              <a:spcBef>
                <a:spcPts val="360"/>
              </a:spcBef>
              <a:spcAft>
                <a:spcPts val="0"/>
              </a:spcAft>
              <a:buClr>
                <a:schemeClr val="dk1"/>
              </a:buClr>
              <a:buSzPts val="1800"/>
              <a:buChar char="»"/>
              <a:defRPr sz="1800"/>
            </a:lvl5pPr>
            <a:lvl6pPr indent="-342900" lvl="5" marL="2743200" algn="l">
              <a:spcBef>
                <a:spcPts val="360"/>
              </a:spcBef>
              <a:spcAft>
                <a:spcPts val="0"/>
              </a:spcAft>
              <a:buClr>
                <a:schemeClr val="dk1"/>
              </a:buClr>
              <a:buSzPts val="1800"/>
              <a:buChar char="•"/>
              <a:defRPr sz="1800"/>
            </a:lvl6pPr>
            <a:lvl7pPr indent="-342900" lvl="6" marL="3200400" algn="l">
              <a:spcBef>
                <a:spcPts val="360"/>
              </a:spcBef>
              <a:spcAft>
                <a:spcPts val="0"/>
              </a:spcAft>
              <a:buClr>
                <a:schemeClr val="dk1"/>
              </a:buClr>
              <a:buSzPts val="1800"/>
              <a:buChar char="•"/>
              <a:defRPr sz="1800"/>
            </a:lvl7pPr>
            <a:lvl8pPr indent="-342900" lvl="7" marL="3657600" algn="l">
              <a:spcBef>
                <a:spcPts val="360"/>
              </a:spcBef>
              <a:spcAft>
                <a:spcPts val="0"/>
              </a:spcAft>
              <a:buClr>
                <a:schemeClr val="dk1"/>
              </a:buClr>
              <a:buSzPts val="1800"/>
              <a:buChar char="•"/>
              <a:defRPr sz="1800"/>
            </a:lvl8pPr>
            <a:lvl9pPr indent="-342900" lvl="8" marL="4114800" algn="l">
              <a:spcBef>
                <a:spcPts val="360"/>
              </a:spcBef>
              <a:spcAft>
                <a:spcPts val="0"/>
              </a:spcAft>
              <a:buClr>
                <a:schemeClr val="dk1"/>
              </a:buClr>
              <a:buSzPts val="1800"/>
              <a:buChar char="•"/>
              <a:defRPr sz="1800"/>
            </a:lvl9pPr>
          </a:lstStyle>
          <a:p/>
        </p:txBody>
      </p:sp>
      <p:sp>
        <p:nvSpPr>
          <p:cNvPr id="36" name="Google Shape;36;p6"/>
          <p:cNvSpPr txBox="1"/>
          <p:nvPr>
            <p:ph idx="2" type="body"/>
          </p:nvPr>
        </p:nvSpPr>
        <p:spPr>
          <a:xfrm>
            <a:off x="4648200" y="1600200"/>
            <a:ext cx="4038600" cy="4525963"/>
          </a:xfrm>
          <a:prstGeom prst="rect">
            <a:avLst/>
          </a:prstGeom>
          <a:noFill/>
          <a:ln>
            <a:noFill/>
          </a:ln>
        </p:spPr>
        <p:txBody>
          <a:bodyPr anchorCtr="0" anchor="t" bIns="45700" lIns="91425" spcFirstLastPara="1" rIns="91425" wrap="square" tIns="45700">
            <a:normAutofit/>
          </a:bodyPr>
          <a:lstStyle>
            <a:lvl1pPr indent="-406400" lvl="0" marL="457200" algn="l">
              <a:spcBef>
                <a:spcPts val="560"/>
              </a:spcBef>
              <a:spcAft>
                <a:spcPts val="0"/>
              </a:spcAft>
              <a:buClr>
                <a:schemeClr val="dk1"/>
              </a:buClr>
              <a:buSzPts val="2800"/>
              <a:buChar char="•"/>
              <a:defRPr sz="2800"/>
            </a:lvl1pPr>
            <a:lvl2pPr indent="-381000" lvl="1" marL="914400" algn="l">
              <a:spcBef>
                <a:spcPts val="480"/>
              </a:spcBef>
              <a:spcAft>
                <a:spcPts val="0"/>
              </a:spcAft>
              <a:buClr>
                <a:schemeClr val="dk1"/>
              </a:buClr>
              <a:buSzPts val="2400"/>
              <a:buChar char="–"/>
              <a:defRPr sz="2400"/>
            </a:lvl2pPr>
            <a:lvl3pPr indent="-355600" lvl="2" marL="1371600" algn="l">
              <a:spcBef>
                <a:spcPts val="400"/>
              </a:spcBef>
              <a:spcAft>
                <a:spcPts val="0"/>
              </a:spcAft>
              <a:buClr>
                <a:schemeClr val="dk1"/>
              </a:buClr>
              <a:buSzPts val="2000"/>
              <a:buChar char="•"/>
              <a:defRPr sz="2000"/>
            </a:lvl3pPr>
            <a:lvl4pPr indent="-342900" lvl="3" marL="1828800" algn="l">
              <a:spcBef>
                <a:spcPts val="360"/>
              </a:spcBef>
              <a:spcAft>
                <a:spcPts val="0"/>
              </a:spcAft>
              <a:buClr>
                <a:schemeClr val="dk1"/>
              </a:buClr>
              <a:buSzPts val="1800"/>
              <a:buChar char="–"/>
              <a:defRPr sz="1800"/>
            </a:lvl4pPr>
            <a:lvl5pPr indent="-342900" lvl="4" marL="2286000" algn="l">
              <a:spcBef>
                <a:spcPts val="360"/>
              </a:spcBef>
              <a:spcAft>
                <a:spcPts val="0"/>
              </a:spcAft>
              <a:buClr>
                <a:schemeClr val="dk1"/>
              </a:buClr>
              <a:buSzPts val="1800"/>
              <a:buChar char="»"/>
              <a:defRPr sz="1800"/>
            </a:lvl5pPr>
            <a:lvl6pPr indent="-342900" lvl="5" marL="2743200" algn="l">
              <a:spcBef>
                <a:spcPts val="360"/>
              </a:spcBef>
              <a:spcAft>
                <a:spcPts val="0"/>
              </a:spcAft>
              <a:buClr>
                <a:schemeClr val="dk1"/>
              </a:buClr>
              <a:buSzPts val="1800"/>
              <a:buChar char="•"/>
              <a:defRPr sz="1800"/>
            </a:lvl6pPr>
            <a:lvl7pPr indent="-342900" lvl="6" marL="3200400" algn="l">
              <a:spcBef>
                <a:spcPts val="360"/>
              </a:spcBef>
              <a:spcAft>
                <a:spcPts val="0"/>
              </a:spcAft>
              <a:buClr>
                <a:schemeClr val="dk1"/>
              </a:buClr>
              <a:buSzPts val="1800"/>
              <a:buChar char="•"/>
              <a:defRPr sz="1800"/>
            </a:lvl7pPr>
            <a:lvl8pPr indent="-342900" lvl="7" marL="3657600" algn="l">
              <a:spcBef>
                <a:spcPts val="360"/>
              </a:spcBef>
              <a:spcAft>
                <a:spcPts val="0"/>
              </a:spcAft>
              <a:buClr>
                <a:schemeClr val="dk1"/>
              </a:buClr>
              <a:buSzPts val="1800"/>
              <a:buChar char="•"/>
              <a:defRPr sz="1800"/>
            </a:lvl8pPr>
            <a:lvl9pPr indent="-342900" lvl="8" marL="4114800" algn="l">
              <a:spcBef>
                <a:spcPts val="360"/>
              </a:spcBef>
              <a:spcAft>
                <a:spcPts val="0"/>
              </a:spcAft>
              <a:buClr>
                <a:schemeClr val="dk1"/>
              </a:buClr>
              <a:buSzPts val="1800"/>
              <a:buChar char="•"/>
              <a:defRPr sz="1800"/>
            </a:lvl9pPr>
          </a:lstStyle>
          <a:p/>
        </p:txBody>
      </p:sp>
      <p:sp>
        <p:nvSpPr>
          <p:cNvPr id="37" name="Google Shape;37;p6"/>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8" name="Google Shape;38;p6"/>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9" name="Google Shape;39;p6"/>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40" name="Shape 40"/>
        <p:cNvGrpSpPr/>
        <p:nvPr/>
      </p:nvGrpSpPr>
      <p:grpSpPr>
        <a:xfrm>
          <a:off x="0" y="0"/>
          <a:ext cx="0" cy="0"/>
          <a:chOff x="0" y="0"/>
          <a:chExt cx="0" cy="0"/>
        </a:xfrm>
      </p:grpSpPr>
      <p:sp>
        <p:nvSpPr>
          <p:cNvPr id="41" name="Google Shape;41;p7"/>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44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2" name="Google Shape;42;p7"/>
          <p:cNvSpPr txBox="1"/>
          <p:nvPr>
            <p:ph idx="1" type="body"/>
          </p:nvPr>
        </p:nvSpPr>
        <p:spPr>
          <a:xfrm>
            <a:off x="457200" y="1535113"/>
            <a:ext cx="4040188" cy="639762"/>
          </a:xfrm>
          <a:prstGeom prst="rect">
            <a:avLst/>
          </a:prstGeom>
          <a:noFill/>
          <a:ln>
            <a:noFill/>
          </a:ln>
        </p:spPr>
        <p:txBody>
          <a:bodyPr anchorCtr="0" anchor="b" bIns="45700" lIns="91425" spcFirstLastPara="1" rIns="91425" wrap="square" tIns="45700">
            <a:normAutofit/>
          </a:bodyPr>
          <a:lstStyle>
            <a:lvl1pPr indent="-228600" lvl="0" marL="457200" algn="l">
              <a:spcBef>
                <a:spcPts val="480"/>
              </a:spcBef>
              <a:spcAft>
                <a:spcPts val="0"/>
              </a:spcAft>
              <a:buClr>
                <a:schemeClr val="dk1"/>
              </a:buClr>
              <a:buSzPts val="2400"/>
              <a:buNone/>
              <a:defRPr b="1" sz="2400"/>
            </a:lvl1pPr>
            <a:lvl2pPr indent="-228600" lvl="1" marL="914400" algn="l">
              <a:spcBef>
                <a:spcPts val="400"/>
              </a:spcBef>
              <a:spcAft>
                <a:spcPts val="0"/>
              </a:spcAft>
              <a:buClr>
                <a:schemeClr val="dk1"/>
              </a:buClr>
              <a:buSzPts val="2000"/>
              <a:buNone/>
              <a:defRPr b="1" sz="2000"/>
            </a:lvl2pPr>
            <a:lvl3pPr indent="-228600" lvl="2" marL="1371600" algn="l">
              <a:spcBef>
                <a:spcPts val="360"/>
              </a:spcBef>
              <a:spcAft>
                <a:spcPts val="0"/>
              </a:spcAft>
              <a:buClr>
                <a:schemeClr val="dk1"/>
              </a:buClr>
              <a:buSzPts val="1800"/>
              <a:buNone/>
              <a:defRPr b="1" sz="1800"/>
            </a:lvl3pPr>
            <a:lvl4pPr indent="-228600" lvl="3" marL="1828800" algn="l">
              <a:spcBef>
                <a:spcPts val="320"/>
              </a:spcBef>
              <a:spcAft>
                <a:spcPts val="0"/>
              </a:spcAft>
              <a:buClr>
                <a:schemeClr val="dk1"/>
              </a:buClr>
              <a:buSzPts val="1600"/>
              <a:buNone/>
              <a:defRPr b="1" sz="1600"/>
            </a:lvl4pPr>
            <a:lvl5pPr indent="-228600" lvl="4" marL="2286000" algn="l">
              <a:spcBef>
                <a:spcPts val="320"/>
              </a:spcBef>
              <a:spcAft>
                <a:spcPts val="0"/>
              </a:spcAft>
              <a:buClr>
                <a:schemeClr val="dk1"/>
              </a:buClr>
              <a:buSzPts val="1600"/>
              <a:buNone/>
              <a:defRPr b="1" sz="1600"/>
            </a:lvl5pPr>
            <a:lvl6pPr indent="-228600" lvl="5" marL="2743200" algn="l">
              <a:spcBef>
                <a:spcPts val="320"/>
              </a:spcBef>
              <a:spcAft>
                <a:spcPts val="0"/>
              </a:spcAft>
              <a:buClr>
                <a:schemeClr val="dk1"/>
              </a:buClr>
              <a:buSzPts val="1600"/>
              <a:buNone/>
              <a:defRPr b="1" sz="1600"/>
            </a:lvl6pPr>
            <a:lvl7pPr indent="-228600" lvl="6" marL="3200400" algn="l">
              <a:spcBef>
                <a:spcPts val="320"/>
              </a:spcBef>
              <a:spcAft>
                <a:spcPts val="0"/>
              </a:spcAft>
              <a:buClr>
                <a:schemeClr val="dk1"/>
              </a:buClr>
              <a:buSzPts val="1600"/>
              <a:buNone/>
              <a:defRPr b="1" sz="1600"/>
            </a:lvl7pPr>
            <a:lvl8pPr indent="-228600" lvl="7" marL="3657600" algn="l">
              <a:spcBef>
                <a:spcPts val="320"/>
              </a:spcBef>
              <a:spcAft>
                <a:spcPts val="0"/>
              </a:spcAft>
              <a:buClr>
                <a:schemeClr val="dk1"/>
              </a:buClr>
              <a:buSzPts val="1600"/>
              <a:buNone/>
              <a:defRPr b="1" sz="1600"/>
            </a:lvl8pPr>
            <a:lvl9pPr indent="-228600" lvl="8" marL="4114800" algn="l">
              <a:spcBef>
                <a:spcPts val="320"/>
              </a:spcBef>
              <a:spcAft>
                <a:spcPts val="0"/>
              </a:spcAft>
              <a:buClr>
                <a:schemeClr val="dk1"/>
              </a:buClr>
              <a:buSzPts val="1600"/>
              <a:buNone/>
              <a:defRPr b="1" sz="1600"/>
            </a:lvl9pPr>
          </a:lstStyle>
          <a:p/>
        </p:txBody>
      </p:sp>
      <p:sp>
        <p:nvSpPr>
          <p:cNvPr id="43" name="Google Shape;43;p7"/>
          <p:cNvSpPr txBox="1"/>
          <p:nvPr>
            <p:ph idx="2" type="body"/>
          </p:nvPr>
        </p:nvSpPr>
        <p:spPr>
          <a:xfrm>
            <a:off x="457200" y="2174875"/>
            <a:ext cx="4040188" cy="3951288"/>
          </a:xfrm>
          <a:prstGeom prst="rect">
            <a:avLst/>
          </a:prstGeom>
          <a:noFill/>
          <a:ln>
            <a:noFill/>
          </a:ln>
        </p:spPr>
        <p:txBody>
          <a:bodyPr anchorCtr="0" anchor="t" bIns="45700" lIns="91425" spcFirstLastPara="1" rIns="91425" wrap="square" tIns="45700">
            <a:normAutofit/>
          </a:bodyPr>
          <a:lstStyle>
            <a:lvl1pPr indent="-381000" lvl="0" marL="457200" algn="l">
              <a:spcBef>
                <a:spcPts val="480"/>
              </a:spcBef>
              <a:spcAft>
                <a:spcPts val="0"/>
              </a:spcAft>
              <a:buClr>
                <a:schemeClr val="dk1"/>
              </a:buClr>
              <a:buSzPts val="2400"/>
              <a:buChar char="•"/>
              <a:defRPr sz="2400"/>
            </a:lvl1pPr>
            <a:lvl2pPr indent="-355600" lvl="1" marL="914400" algn="l">
              <a:spcBef>
                <a:spcPts val="400"/>
              </a:spcBef>
              <a:spcAft>
                <a:spcPts val="0"/>
              </a:spcAft>
              <a:buClr>
                <a:schemeClr val="dk1"/>
              </a:buClr>
              <a:buSzPts val="2000"/>
              <a:buChar char="–"/>
              <a:defRPr sz="2000"/>
            </a:lvl2pPr>
            <a:lvl3pPr indent="-342900" lvl="2" marL="1371600" algn="l">
              <a:spcBef>
                <a:spcPts val="360"/>
              </a:spcBef>
              <a:spcAft>
                <a:spcPts val="0"/>
              </a:spcAft>
              <a:buClr>
                <a:schemeClr val="dk1"/>
              </a:buClr>
              <a:buSzPts val="1800"/>
              <a:buChar char="•"/>
              <a:defRPr sz="1800"/>
            </a:lvl3pPr>
            <a:lvl4pPr indent="-330200" lvl="3" marL="1828800" algn="l">
              <a:spcBef>
                <a:spcPts val="320"/>
              </a:spcBef>
              <a:spcAft>
                <a:spcPts val="0"/>
              </a:spcAft>
              <a:buClr>
                <a:schemeClr val="dk1"/>
              </a:buClr>
              <a:buSzPts val="1600"/>
              <a:buChar char="–"/>
              <a:defRPr sz="1600"/>
            </a:lvl4pPr>
            <a:lvl5pPr indent="-330200" lvl="4" marL="2286000" algn="l">
              <a:spcBef>
                <a:spcPts val="320"/>
              </a:spcBef>
              <a:spcAft>
                <a:spcPts val="0"/>
              </a:spcAft>
              <a:buClr>
                <a:schemeClr val="dk1"/>
              </a:buClr>
              <a:buSzPts val="1600"/>
              <a:buChar char="»"/>
              <a:defRPr sz="1600"/>
            </a:lvl5pPr>
            <a:lvl6pPr indent="-330200" lvl="5" marL="2743200" algn="l">
              <a:spcBef>
                <a:spcPts val="320"/>
              </a:spcBef>
              <a:spcAft>
                <a:spcPts val="0"/>
              </a:spcAft>
              <a:buClr>
                <a:schemeClr val="dk1"/>
              </a:buClr>
              <a:buSzPts val="1600"/>
              <a:buChar char="•"/>
              <a:defRPr sz="1600"/>
            </a:lvl6pPr>
            <a:lvl7pPr indent="-330200" lvl="6" marL="3200400" algn="l">
              <a:spcBef>
                <a:spcPts val="320"/>
              </a:spcBef>
              <a:spcAft>
                <a:spcPts val="0"/>
              </a:spcAft>
              <a:buClr>
                <a:schemeClr val="dk1"/>
              </a:buClr>
              <a:buSzPts val="1600"/>
              <a:buChar char="•"/>
              <a:defRPr sz="1600"/>
            </a:lvl7pPr>
            <a:lvl8pPr indent="-330200" lvl="7" marL="3657600" algn="l">
              <a:spcBef>
                <a:spcPts val="320"/>
              </a:spcBef>
              <a:spcAft>
                <a:spcPts val="0"/>
              </a:spcAft>
              <a:buClr>
                <a:schemeClr val="dk1"/>
              </a:buClr>
              <a:buSzPts val="1600"/>
              <a:buChar char="•"/>
              <a:defRPr sz="1600"/>
            </a:lvl8pPr>
            <a:lvl9pPr indent="-330200" lvl="8" marL="4114800" algn="l">
              <a:spcBef>
                <a:spcPts val="320"/>
              </a:spcBef>
              <a:spcAft>
                <a:spcPts val="0"/>
              </a:spcAft>
              <a:buClr>
                <a:schemeClr val="dk1"/>
              </a:buClr>
              <a:buSzPts val="1600"/>
              <a:buChar char="•"/>
              <a:defRPr sz="1600"/>
            </a:lvl9pPr>
          </a:lstStyle>
          <a:p/>
        </p:txBody>
      </p:sp>
      <p:sp>
        <p:nvSpPr>
          <p:cNvPr id="44" name="Google Shape;44;p7"/>
          <p:cNvSpPr txBox="1"/>
          <p:nvPr>
            <p:ph idx="3" type="body"/>
          </p:nvPr>
        </p:nvSpPr>
        <p:spPr>
          <a:xfrm>
            <a:off x="4645025" y="1535113"/>
            <a:ext cx="4041775" cy="639762"/>
          </a:xfrm>
          <a:prstGeom prst="rect">
            <a:avLst/>
          </a:prstGeom>
          <a:noFill/>
          <a:ln>
            <a:noFill/>
          </a:ln>
        </p:spPr>
        <p:txBody>
          <a:bodyPr anchorCtr="0" anchor="b" bIns="45700" lIns="91425" spcFirstLastPara="1" rIns="91425" wrap="square" tIns="45700">
            <a:normAutofit/>
          </a:bodyPr>
          <a:lstStyle>
            <a:lvl1pPr indent="-228600" lvl="0" marL="457200" algn="l">
              <a:spcBef>
                <a:spcPts val="480"/>
              </a:spcBef>
              <a:spcAft>
                <a:spcPts val="0"/>
              </a:spcAft>
              <a:buClr>
                <a:schemeClr val="dk1"/>
              </a:buClr>
              <a:buSzPts val="2400"/>
              <a:buNone/>
              <a:defRPr b="1" sz="2400"/>
            </a:lvl1pPr>
            <a:lvl2pPr indent="-228600" lvl="1" marL="914400" algn="l">
              <a:spcBef>
                <a:spcPts val="400"/>
              </a:spcBef>
              <a:spcAft>
                <a:spcPts val="0"/>
              </a:spcAft>
              <a:buClr>
                <a:schemeClr val="dk1"/>
              </a:buClr>
              <a:buSzPts val="2000"/>
              <a:buNone/>
              <a:defRPr b="1" sz="2000"/>
            </a:lvl2pPr>
            <a:lvl3pPr indent="-228600" lvl="2" marL="1371600" algn="l">
              <a:spcBef>
                <a:spcPts val="360"/>
              </a:spcBef>
              <a:spcAft>
                <a:spcPts val="0"/>
              </a:spcAft>
              <a:buClr>
                <a:schemeClr val="dk1"/>
              </a:buClr>
              <a:buSzPts val="1800"/>
              <a:buNone/>
              <a:defRPr b="1" sz="1800"/>
            </a:lvl3pPr>
            <a:lvl4pPr indent="-228600" lvl="3" marL="1828800" algn="l">
              <a:spcBef>
                <a:spcPts val="320"/>
              </a:spcBef>
              <a:spcAft>
                <a:spcPts val="0"/>
              </a:spcAft>
              <a:buClr>
                <a:schemeClr val="dk1"/>
              </a:buClr>
              <a:buSzPts val="1600"/>
              <a:buNone/>
              <a:defRPr b="1" sz="1600"/>
            </a:lvl4pPr>
            <a:lvl5pPr indent="-228600" lvl="4" marL="2286000" algn="l">
              <a:spcBef>
                <a:spcPts val="320"/>
              </a:spcBef>
              <a:spcAft>
                <a:spcPts val="0"/>
              </a:spcAft>
              <a:buClr>
                <a:schemeClr val="dk1"/>
              </a:buClr>
              <a:buSzPts val="1600"/>
              <a:buNone/>
              <a:defRPr b="1" sz="1600"/>
            </a:lvl5pPr>
            <a:lvl6pPr indent="-228600" lvl="5" marL="2743200" algn="l">
              <a:spcBef>
                <a:spcPts val="320"/>
              </a:spcBef>
              <a:spcAft>
                <a:spcPts val="0"/>
              </a:spcAft>
              <a:buClr>
                <a:schemeClr val="dk1"/>
              </a:buClr>
              <a:buSzPts val="1600"/>
              <a:buNone/>
              <a:defRPr b="1" sz="1600"/>
            </a:lvl6pPr>
            <a:lvl7pPr indent="-228600" lvl="6" marL="3200400" algn="l">
              <a:spcBef>
                <a:spcPts val="320"/>
              </a:spcBef>
              <a:spcAft>
                <a:spcPts val="0"/>
              </a:spcAft>
              <a:buClr>
                <a:schemeClr val="dk1"/>
              </a:buClr>
              <a:buSzPts val="1600"/>
              <a:buNone/>
              <a:defRPr b="1" sz="1600"/>
            </a:lvl7pPr>
            <a:lvl8pPr indent="-228600" lvl="7" marL="3657600" algn="l">
              <a:spcBef>
                <a:spcPts val="320"/>
              </a:spcBef>
              <a:spcAft>
                <a:spcPts val="0"/>
              </a:spcAft>
              <a:buClr>
                <a:schemeClr val="dk1"/>
              </a:buClr>
              <a:buSzPts val="1600"/>
              <a:buNone/>
              <a:defRPr b="1" sz="1600"/>
            </a:lvl8pPr>
            <a:lvl9pPr indent="-228600" lvl="8" marL="4114800" algn="l">
              <a:spcBef>
                <a:spcPts val="320"/>
              </a:spcBef>
              <a:spcAft>
                <a:spcPts val="0"/>
              </a:spcAft>
              <a:buClr>
                <a:schemeClr val="dk1"/>
              </a:buClr>
              <a:buSzPts val="1600"/>
              <a:buNone/>
              <a:defRPr b="1" sz="1600"/>
            </a:lvl9pPr>
          </a:lstStyle>
          <a:p/>
        </p:txBody>
      </p:sp>
      <p:sp>
        <p:nvSpPr>
          <p:cNvPr id="45" name="Google Shape;45;p7"/>
          <p:cNvSpPr txBox="1"/>
          <p:nvPr>
            <p:ph idx="4" type="body"/>
          </p:nvPr>
        </p:nvSpPr>
        <p:spPr>
          <a:xfrm>
            <a:off x="4645025" y="2174875"/>
            <a:ext cx="4041775" cy="3951288"/>
          </a:xfrm>
          <a:prstGeom prst="rect">
            <a:avLst/>
          </a:prstGeom>
          <a:noFill/>
          <a:ln>
            <a:noFill/>
          </a:ln>
        </p:spPr>
        <p:txBody>
          <a:bodyPr anchorCtr="0" anchor="t" bIns="45700" lIns="91425" spcFirstLastPara="1" rIns="91425" wrap="square" tIns="45700">
            <a:normAutofit/>
          </a:bodyPr>
          <a:lstStyle>
            <a:lvl1pPr indent="-381000" lvl="0" marL="457200" algn="l">
              <a:spcBef>
                <a:spcPts val="480"/>
              </a:spcBef>
              <a:spcAft>
                <a:spcPts val="0"/>
              </a:spcAft>
              <a:buClr>
                <a:schemeClr val="dk1"/>
              </a:buClr>
              <a:buSzPts val="2400"/>
              <a:buChar char="•"/>
              <a:defRPr sz="2400"/>
            </a:lvl1pPr>
            <a:lvl2pPr indent="-355600" lvl="1" marL="914400" algn="l">
              <a:spcBef>
                <a:spcPts val="400"/>
              </a:spcBef>
              <a:spcAft>
                <a:spcPts val="0"/>
              </a:spcAft>
              <a:buClr>
                <a:schemeClr val="dk1"/>
              </a:buClr>
              <a:buSzPts val="2000"/>
              <a:buChar char="–"/>
              <a:defRPr sz="2000"/>
            </a:lvl2pPr>
            <a:lvl3pPr indent="-342900" lvl="2" marL="1371600" algn="l">
              <a:spcBef>
                <a:spcPts val="360"/>
              </a:spcBef>
              <a:spcAft>
                <a:spcPts val="0"/>
              </a:spcAft>
              <a:buClr>
                <a:schemeClr val="dk1"/>
              </a:buClr>
              <a:buSzPts val="1800"/>
              <a:buChar char="•"/>
              <a:defRPr sz="1800"/>
            </a:lvl3pPr>
            <a:lvl4pPr indent="-330200" lvl="3" marL="1828800" algn="l">
              <a:spcBef>
                <a:spcPts val="320"/>
              </a:spcBef>
              <a:spcAft>
                <a:spcPts val="0"/>
              </a:spcAft>
              <a:buClr>
                <a:schemeClr val="dk1"/>
              </a:buClr>
              <a:buSzPts val="1600"/>
              <a:buChar char="–"/>
              <a:defRPr sz="1600"/>
            </a:lvl4pPr>
            <a:lvl5pPr indent="-330200" lvl="4" marL="2286000" algn="l">
              <a:spcBef>
                <a:spcPts val="320"/>
              </a:spcBef>
              <a:spcAft>
                <a:spcPts val="0"/>
              </a:spcAft>
              <a:buClr>
                <a:schemeClr val="dk1"/>
              </a:buClr>
              <a:buSzPts val="1600"/>
              <a:buChar char="»"/>
              <a:defRPr sz="1600"/>
            </a:lvl5pPr>
            <a:lvl6pPr indent="-330200" lvl="5" marL="2743200" algn="l">
              <a:spcBef>
                <a:spcPts val="320"/>
              </a:spcBef>
              <a:spcAft>
                <a:spcPts val="0"/>
              </a:spcAft>
              <a:buClr>
                <a:schemeClr val="dk1"/>
              </a:buClr>
              <a:buSzPts val="1600"/>
              <a:buChar char="•"/>
              <a:defRPr sz="1600"/>
            </a:lvl6pPr>
            <a:lvl7pPr indent="-330200" lvl="6" marL="3200400" algn="l">
              <a:spcBef>
                <a:spcPts val="320"/>
              </a:spcBef>
              <a:spcAft>
                <a:spcPts val="0"/>
              </a:spcAft>
              <a:buClr>
                <a:schemeClr val="dk1"/>
              </a:buClr>
              <a:buSzPts val="1600"/>
              <a:buChar char="•"/>
              <a:defRPr sz="1600"/>
            </a:lvl7pPr>
            <a:lvl8pPr indent="-330200" lvl="7" marL="3657600" algn="l">
              <a:spcBef>
                <a:spcPts val="320"/>
              </a:spcBef>
              <a:spcAft>
                <a:spcPts val="0"/>
              </a:spcAft>
              <a:buClr>
                <a:schemeClr val="dk1"/>
              </a:buClr>
              <a:buSzPts val="1600"/>
              <a:buChar char="•"/>
              <a:defRPr sz="1600"/>
            </a:lvl8pPr>
            <a:lvl9pPr indent="-330200" lvl="8" marL="4114800" algn="l">
              <a:spcBef>
                <a:spcPts val="320"/>
              </a:spcBef>
              <a:spcAft>
                <a:spcPts val="0"/>
              </a:spcAft>
              <a:buClr>
                <a:schemeClr val="dk1"/>
              </a:buClr>
              <a:buSzPts val="1600"/>
              <a:buChar char="•"/>
              <a:defRPr sz="1600"/>
            </a:lvl9pPr>
          </a:lstStyle>
          <a:p/>
        </p:txBody>
      </p:sp>
      <p:sp>
        <p:nvSpPr>
          <p:cNvPr id="46" name="Google Shape;46;p7"/>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7" name="Google Shape;47;p7"/>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8" name="Google Shape;48;p7"/>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49" name="Shape 49"/>
        <p:cNvGrpSpPr/>
        <p:nvPr/>
      </p:nvGrpSpPr>
      <p:grpSpPr>
        <a:xfrm>
          <a:off x="0" y="0"/>
          <a:ext cx="0" cy="0"/>
          <a:chOff x="0" y="0"/>
          <a:chExt cx="0" cy="0"/>
        </a:xfrm>
      </p:grpSpPr>
      <p:sp>
        <p:nvSpPr>
          <p:cNvPr id="50" name="Google Shape;50;p8"/>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1" name="Google Shape;51;p8"/>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2" name="Google Shape;52;p8"/>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3" name="Google Shape;53;p8"/>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54" name="Shape 54"/>
        <p:cNvGrpSpPr/>
        <p:nvPr/>
      </p:nvGrpSpPr>
      <p:grpSpPr>
        <a:xfrm>
          <a:off x="0" y="0"/>
          <a:ext cx="0" cy="0"/>
          <a:chOff x="0" y="0"/>
          <a:chExt cx="0" cy="0"/>
        </a:xfrm>
      </p:grpSpPr>
      <p:sp>
        <p:nvSpPr>
          <p:cNvPr id="55" name="Google Shape;55;p9"/>
          <p:cNvSpPr txBox="1"/>
          <p:nvPr>
            <p:ph type="title"/>
          </p:nvPr>
        </p:nvSpPr>
        <p:spPr>
          <a:xfrm>
            <a:off x="457200" y="273050"/>
            <a:ext cx="3008313" cy="1162050"/>
          </a:xfrm>
          <a:prstGeom prst="rect">
            <a:avLst/>
          </a:prstGeom>
          <a:noFill/>
          <a:ln>
            <a:noFill/>
          </a:ln>
        </p:spPr>
        <p:txBody>
          <a:bodyPr anchorCtr="0" anchor="b" bIns="45700" lIns="91425" spcFirstLastPara="1" rIns="91425" wrap="square" tIns="45700">
            <a:normAutofit/>
          </a:bodyPr>
          <a:lstStyle>
            <a:lvl1pPr lvl="0" algn="l">
              <a:spcBef>
                <a:spcPts val="0"/>
              </a:spcBef>
              <a:spcAft>
                <a:spcPts val="0"/>
              </a:spcAft>
              <a:buClr>
                <a:schemeClr val="dk1"/>
              </a:buClr>
              <a:buSzPts val="2000"/>
              <a:buFont typeface="Calibri"/>
              <a:buNone/>
              <a:defRPr b="1" sz="2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6" name="Google Shape;56;p9"/>
          <p:cNvSpPr txBox="1"/>
          <p:nvPr>
            <p:ph idx="1" type="body"/>
          </p:nvPr>
        </p:nvSpPr>
        <p:spPr>
          <a:xfrm>
            <a:off x="3575050" y="273050"/>
            <a:ext cx="5111750" cy="5853113"/>
          </a:xfrm>
          <a:prstGeom prst="rect">
            <a:avLst/>
          </a:prstGeom>
          <a:noFill/>
          <a:ln>
            <a:noFill/>
          </a:ln>
        </p:spPr>
        <p:txBody>
          <a:bodyPr anchorCtr="0" anchor="t" bIns="45700" lIns="91425" spcFirstLastPara="1" rIns="91425" wrap="square" tIns="45700">
            <a:normAutofit/>
          </a:bodyPr>
          <a:lstStyle>
            <a:lvl1pPr indent="-431800" lvl="0" marL="457200" algn="l">
              <a:spcBef>
                <a:spcPts val="640"/>
              </a:spcBef>
              <a:spcAft>
                <a:spcPts val="0"/>
              </a:spcAft>
              <a:buClr>
                <a:schemeClr val="dk1"/>
              </a:buClr>
              <a:buSzPts val="3200"/>
              <a:buChar char="•"/>
              <a:defRPr sz="3200"/>
            </a:lvl1pPr>
            <a:lvl2pPr indent="-406400" lvl="1" marL="914400" algn="l">
              <a:spcBef>
                <a:spcPts val="560"/>
              </a:spcBef>
              <a:spcAft>
                <a:spcPts val="0"/>
              </a:spcAft>
              <a:buClr>
                <a:schemeClr val="dk1"/>
              </a:buClr>
              <a:buSzPts val="2800"/>
              <a:buChar char="–"/>
              <a:defRPr sz="2800"/>
            </a:lvl2pPr>
            <a:lvl3pPr indent="-381000" lvl="2" marL="1371600" algn="l">
              <a:spcBef>
                <a:spcPts val="480"/>
              </a:spcBef>
              <a:spcAft>
                <a:spcPts val="0"/>
              </a:spcAft>
              <a:buClr>
                <a:schemeClr val="dk1"/>
              </a:buClr>
              <a:buSzPts val="2400"/>
              <a:buChar char="•"/>
              <a:defRPr sz="2400"/>
            </a:lvl3pPr>
            <a:lvl4pPr indent="-355600" lvl="3" marL="1828800" algn="l">
              <a:spcBef>
                <a:spcPts val="400"/>
              </a:spcBef>
              <a:spcAft>
                <a:spcPts val="0"/>
              </a:spcAft>
              <a:buClr>
                <a:schemeClr val="dk1"/>
              </a:buClr>
              <a:buSzPts val="2000"/>
              <a:buChar char="–"/>
              <a:defRPr sz="2000"/>
            </a:lvl4pPr>
            <a:lvl5pPr indent="-355600" lvl="4" marL="2286000" algn="l">
              <a:spcBef>
                <a:spcPts val="400"/>
              </a:spcBef>
              <a:spcAft>
                <a:spcPts val="0"/>
              </a:spcAft>
              <a:buClr>
                <a:schemeClr val="dk1"/>
              </a:buClr>
              <a:buSzPts val="2000"/>
              <a:buChar char="»"/>
              <a:defRPr sz="2000"/>
            </a:lvl5pPr>
            <a:lvl6pPr indent="-355600" lvl="5" marL="2743200" algn="l">
              <a:spcBef>
                <a:spcPts val="400"/>
              </a:spcBef>
              <a:spcAft>
                <a:spcPts val="0"/>
              </a:spcAft>
              <a:buClr>
                <a:schemeClr val="dk1"/>
              </a:buClr>
              <a:buSzPts val="2000"/>
              <a:buChar char="•"/>
              <a:defRPr sz="2000"/>
            </a:lvl6pPr>
            <a:lvl7pPr indent="-355600" lvl="6" marL="3200400" algn="l">
              <a:spcBef>
                <a:spcPts val="400"/>
              </a:spcBef>
              <a:spcAft>
                <a:spcPts val="0"/>
              </a:spcAft>
              <a:buClr>
                <a:schemeClr val="dk1"/>
              </a:buClr>
              <a:buSzPts val="2000"/>
              <a:buChar char="•"/>
              <a:defRPr sz="2000"/>
            </a:lvl7pPr>
            <a:lvl8pPr indent="-355600" lvl="7" marL="3657600" algn="l">
              <a:spcBef>
                <a:spcPts val="400"/>
              </a:spcBef>
              <a:spcAft>
                <a:spcPts val="0"/>
              </a:spcAft>
              <a:buClr>
                <a:schemeClr val="dk1"/>
              </a:buClr>
              <a:buSzPts val="2000"/>
              <a:buChar char="•"/>
              <a:defRPr sz="2000"/>
            </a:lvl8pPr>
            <a:lvl9pPr indent="-355600" lvl="8" marL="4114800" algn="l">
              <a:spcBef>
                <a:spcPts val="400"/>
              </a:spcBef>
              <a:spcAft>
                <a:spcPts val="0"/>
              </a:spcAft>
              <a:buClr>
                <a:schemeClr val="dk1"/>
              </a:buClr>
              <a:buSzPts val="2000"/>
              <a:buChar char="•"/>
              <a:defRPr sz="2000"/>
            </a:lvl9pPr>
          </a:lstStyle>
          <a:p/>
        </p:txBody>
      </p:sp>
      <p:sp>
        <p:nvSpPr>
          <p:cNvPr id="57" name="Google Shape;57;p9"/>
          <p:cNvSpPr txBox="1"/>
          <p:nvPr>
            <p:ph idx="2" type="body"/>
          </p:nvPr>
        </p:nvSpPr>
        <p:spPr>
          <a:xfrm>
            <a:off x="457200" y="1435100"/>
            <a:ext cx="3008313" cy="4691063"/>
          </a:xfrm>
          <a:prstGeom prst="rect">
            <a:avLst/>
          </a:prstGeom>
          <a:noFill/>
          <a:ln>
            <a:noFill/>
          </a:ln>
        </p:spPr>
        <p:txBody>
          <a:bodyPr anchorCtr="0" anchor="t" bIns="45700" lIns="91425" spcFirstLastPara="1" rIns="91425" wrap="square" tIns="45700">
            <a:normAutofit/>
          </a:bodyPr>
          <a:lstStyle>
            <a:lvl1pPr indent="-228600" lvl="0" marL="457200" algn="l">
              <a:spcBef>
                <a:spcPts val="280"/>
              </a:spcBef>
              <a:spcAft>
                <a:spcPts val="0"/>
              </a:spcAft>
              <a:buClr>
                <a:schemeClr val="dk1"/>
              </a:buClr>
              <a:buSzPts val="1400"/>
              <a:buNone/>
              <a:defRPr sz="1400"/>
            </a:lvl1pPr>
            <a:lvl2pPr indent="-228600" lvl="1" marL="914400" algn="l">
              <a:spcBef>
                <a:spcPts val="240"/>
              </a:spcBef>
              <a:spcAft>
                <a:spcPts val="0"/>
              </a:spcAft>
              <a:buClr>
                <a:schemeClr val="dk1"/>
              </a:buClr>
              <a:buSzPts val="1200"/>
              <a:buNone/>
              <a:defRPr sz="1200"/>
            </a:lvl2pPr>
            <a:lvl3pPr indent="-228600" lvl="2" marL="1371600" algn="l">
              <a:spcBef>
                <a:spcPts val="200"/>
              </a:spcBef>
              <a:spcAft>
                <a:spcPts val="0"/>
              </a:spcAft>
              <a:buClr>
                <a:schemeClr val="dk1"/>
              </a:buClr>
              <a:buSzPts val="1000"/>
              <a:buNone/>
              <a:defRPr sz="1000"/>
            </a:lvl3pPr>
            <a:lvl4pPr indent="-228600" lvl="3" marL="1828800" algn="l">
              <a:spcBef>
                <a:spcPts val="180"/>
              </a:spcBef>
              <a:spcAft>
                <a:spcPts val="0"/>
              </a:spcAft>
              <a:buClr>
                <a:schemeClr val="dk1"/>
              </a:buClr>
              <a:buSzPts val="900"/>
              <a:buNone/>
              <a:defRPr sz="900"/>
            </a:lvl4pPr>
            <a:lvl5pPr indent="-228600" lvl="4" marL="2286000" algn="l">
              <a:spcBef>
                <a:spcPts val="180"/>
              </a:spcBef>
              <a:spcAft>
                <a:spcPts val="0"/>
              </a:spcAft>
              <a:buClr>
                <a:schemeClr val="dk1"/>
              </a:buClr>
              <a:buSzPts val="900"/>
              <a:buNone/>
              <a:defRPr sz="900"/>
            </a:lvl5pPr>
            <a:lvl6pPr indent="-228600" lvl="5" marL="2743200" algn="l">
              <a:spcBef>
                <a:spcPts val="180"/>
              </a:spcBef>
              <a:spcAft>
                <a:spcPts val="0"/>
              </a:spcAft>
              <a:buClr>
                <a:schemeClr val="dk1"/>
              </a:buClr>
              <a:buSzPts val="900"/>
              <a:buNone/>
              <a:defRPr sz="900"/>
            </a:lvl6pPr>
            <a:lvl7pPr indent="-228600" lvl="6" marL="3200400" algn="l">
              <a:spcBef>
                <a:spcPts val="180"/>
              </a:spcBef>
              <a:spcAft>
                <a:spcPts val="0"/>
              </a:spcAft>
              <a:buClr>
                <a:schemeClr val="dk1"/>
              </a:buClr>
              <a:buSzPts val="900"/>
              <a:buNone/>
              <a:defRPr sz="900"/>
            </a:lvl7pPr>
            <a:lvl8pPr indent="-228600" lvl="7" marL="3657600" algn="l">
              <a:spcBef>
                <a:spcPts val="180"/>
              </a:spcBef>
              <a:spcAft>
                <a:spcPts val="0"/>
              </a:spcAft>
              <a:buClr>
                <a:schemeClr val="dk1"/>
              </a:buClr>
              <a:buSzPts val="900"/>
              <a:buNone/>
              <a:defRPr sz="900"/>
            </a:lvl8pPr>
            <a:lvl9pPr indent="-228600" lvl="8" marL="4114800" algn="l">
              <a:spcBef>
                <a:spcPts val="180"/>
              </a:spcBef>
              <a:spcAft>
                <a:spcPts val="0"/>
              </a:spcAft>
              <a:buClr>
                <a:schemeClr val="dk1"/>
              </a:buClr>
              <a:buSzPts val="900"/>
              <a:buNone/>
              <a:defRPr sz="900"/>
            </a:lvl9pPr>
          </a:lstStyle>
          <a:p/>
        </p:txBody>
      </p:sp>
      <p:sp>
        <p:nvSpPr>
          <p:cNvPr id="58" name="Google Shape;58;p9"/>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9" name="Google Shape;59;p9"/>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0" name="Google Shape;60;p9"/>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61" name="Shape 61"/>
        <p:cNvGrpSpPr/>
        <p:nvPr/>
      </p:nvGrpSpPr>
      <p:grpSpPr>
        <a:xfrm>
          <a:off x="0" y="0"/>
          <a:ext cx="0" cy="0"/>
          <a:chOff x="0" y="0"/>
          <a:chExt cx="0" cy="0"/>
        </a:xfrm>
      </p:grpSpPr>
      <p:sp>
        <p:nvSpPr>
          <p:cNvPr id="62" name="Google Shape;62;p10"/>
          <p:cNvSpPr txBox="1"/>
          <p:nvPr>
            <p:ph type="title"/>
          </p:nvPr>
        </p:nvSpPr>
        <p:spPr>
          <a:xfrm>
            <a:off x="1792288" y="4800600"/>
            <a:ext cx="5486400" cy="566738"/>
          </a:xfrm>
          <a:prstGeom prst="rect">
            <a:avLst/>
          </a:prstGeom>
          <a:noFill/>
          <a:ln>
            <a:noFill/>
          </a:ln>
        </p:spPr>
        <p:txBody>
          <a:bodyPr anchorCtr="0" anchor="b" bIns="45700" lIns="91425" spcFirstLastPara="1" rIns="91425" wrap="square" tIns="45700">
            <a:normAutofit/>
          </a:bodyPr>
          <a:lstStyle>
            <a:lvl1pPr lvl="0" algn="l">
              <a:spcBef>
                <a:spcPts val="0"/>
              </a:spcBef>
              <a:spcAft>
                <a:spcPts val="0"/>
              </a:spcAft>
              <a:buClr>
                <a:schemeClr val="dk1"/>
              </a:buClr>
              <a:buSzPts val="2000"/>
              <a:buFont typeface="Calibri"/>
              <a:buNone/>
              <a:defRPr b="1" sz="2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3" name="Google Shape;63;p10"/>
          <p:cNvSpPr/>
          <p:nvPr>
            <p:ph idx="2" type="pic"/>
          </p:nvPr>
        </p:nvSpPr>
        <p:spPr>
          <a:xfrm>
            <a:off x="1792288" y="612775"/>
            <a:ext cx="5486400" cy="4114800"/>
          </a:xfrm>
          <a:prstGeom prst="rect">
            <a:avLst/>
          </a:prstGeom>
          <a:noFill/>
          <a:ln>
            <a:noFill/>
          </a:ln>
        </p:spPr>
      </p:sp>
      <p:sp>
        <p:nvSpPr>
          <p:cNvPr id="64" name="Google Shape;64;p10"/>
          <p:cNvSpPr txBox="1"/>
          <p:nvPr>
            <p:ph idx="1" type="body"/>
          </p:nvPr>
        </p:nvSpPr>
        <p:spPr>
          <a:xfrm>
            <a:off x="1792288" y="5367338"/>
            <a:ext cx="5486400" cy="804862"/>
          </a:xfrm>
          <a:prstGeom prst="rect">
            <a:avLst/>
          </a:prstGeom>
          <a:noFill/>
          <a:ln>
            <a:noFill/>
          </a:ln>
        </p:spPr>
        <p:txBody>
          <a:bodyPr anchorCtr="0" anchor="t" bIns="45700" lIns="91425" spcFirstLastPara="1" rIns="91425" wrap="square" tIns="45700">
            <a:normAutofit/>
          </a:bodyPr>
          <a:lstStyle>
            <a:lvl1pPr indent="-228600" lvl="0" marL="457200" algn="l">
              <a:spcBef>
                <a:spcPts val="280"/>
              </a:spcBef>
              <a:spcAft>
                <a:spcPts val="0"/>
              </a:spcAft>
              <a:buClr>
                <a:schemeClr val="dk1"/>
              </a:buClr>
              <a:buSzPts val="1400"/>
              <a:buNone/>
              <a:defRPr sz="1400"/>
            </a:lvl1pPr>
            <a:lvl2pPr indent="-228600" lvl="1" marL="914400" algn="l">
              <a:spcBef>
                <a:spcPts val="240"/>
              </a:spcBef>
              <a:spcAft>
                <a:spcPts val="0"/>
              </a:spcAft>
              <a:buClr>
                <a:schemeClr val="dk1"/>
              </a:buClr>
              <a:buSzPts val="1200"/>
              <a:buNone/>
              <a:defRPr sz="1200"/>
            </a:lvl2pPr>
            <a:lvl3pPr indent="-228600" lvl="2" marL="1371600" algn="l">
              <a:spcBef>
                <a:spcPts val="200"/>
              </a:spcBef>
              <a:spcAft>
                <a:spcPts val="0"/>
              </a:spcAft>
              <a:buClr>
                <a:schemeClr val="dk1"/>
              </a:buClr>
              <a:buSzPts val="1000"/>
              <a:buNone/>
              <a:defRPr sz="1000"/>
            </a:lvl3pPr>
            <a:lvl4pPr indent="-228600" lvl="3" marL="1828800" algn="l">
              <a:spcBef>
                <a:spcPts val="180"/>
              </a:spcBef>
              <a:spcAft>
                <a:spcPts val="0"/>
              </a:spcAft>
              <a:buClr>
                <a:schemeClr val="dk1"/>
              </a:buClr>
              <a:buSzPts val="900"/>
              <a:buNone/>
              <a:defRPr sz="900"/>
            </a:lvl4pPr>
            <a:lvl5pPr indent="-228600" lvl="4" marL="2286000" algn="l">
              <a:spcBef>
                <a:spcPts val="180"/>
              </a:spcBef>
              <a:spcAft>
                <a:spcPts val="0"/>
              </a:spcAft>
              <a:buClr>
                <a:schemeClr val="dk1"/>
              </a:buClr>
              <a:buSzPts val="900"/>
              <a:buNone/>
              <a:defRPr sz="900"/>
            </a:lvl5pPr>
            <a:lvl6pPr indent="-228600" lvl="5" marL="2743200" algn="l">
              <a:spcBef>
                <a:spcPts val="180"/>
              </a:spcBef>
              <a:spcAft>
                <a:spcPts val="0"/>
              </a:spcAft>
              <a:buClr>
                <a:schemeClr val="dk1"/>
              </a:buClr>
              <a:buSzPts val="900"/>
              <a:buNone/>
              <a:defRPr sz="900"/>
            </a:lvl6pPr>
            <a:lvl7pPr indent="-228600" lvl="6" marL="3200400" algn="l">
              <a:spcBef>
                <a:spcPts val="180"/>
              </a:spcBef>
              <a:spcAft>
                <a:spcPts val="0"/>
              </a:spcAft>
              <a:buClr>
                <a:schemeClr val="dk1"/>
              </a:buClr>
              <a:buSzPts val="900"/>
              <a:buNone/>
              <a:defRPr sz="900"/>
            </a:lvl7pPr>
            <a:lvl8pPr indent="-228600" lvl="7" marL="3657600" algn="l">
              <a:spcBef>
                <a:spcPts val="180"/>
              </a:spcBef>
              <a:spcAft>
                <a:spcPts val="0"/>
              </a:spcAft>
              <a:buClr>
                <a:schemeClr val="dk1"/>
              </a:buClr>
              <a:buSzPts val="900"/>
              <a:buNone/>
              <a:defRPr sz="900"/>
            </a:lvl8pPr>
            <a:lvl9pPr indent="-228600" lvl="8" marL="4114800" algn="l">
              <a:spcBef>
                <a:spcPts val="180"/>
              </a:spcBef>
              <a:spcAft>
                <a:spcPts val="0"/>
              </a:spcAft>
              <a:buClr>
                <a:schemeClr val="dk1"/>
              </a:buClr>
              <a:buSzPts val="900"/>
              <a:buNone/>
              <a:defRPr sz="900"/>
            </a:lvl9pPr>
          </a:lstStyle>
          <a:p/>
        </p:txBody>
      </p:sp>
      <p:sp>
        <p:nvSpPr>
          <p:cNvPr id="65" name="Google Shape;65;p10"/>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6" name="Google Shape;66;p10"/>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7" name="Google Shape;67;p10"/>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_rels/slideMaster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11" Type="http://schemas.openxmlformats.org/officeDocument/2006/relationships/slideLayout" Target="../slideLayouts/slideLayout22.xml"/><Relationship Id="rId10" Type="http://schemas.openxmlformats.org/officeDocument/2006/relationships/slideLayout" Target="../slideLayouts/slideLayout21.xml"/><Relationship Id="rId12" Type="http://schemas.openxmlformats.org/officeDocument/2006/relationships/theme" Target="../theme/theme3.xml"/><Relationship Id="rId9" Type="http://schemas.openxmlformats.org/officeDocument/2006/relationships/slideLayout" Target="../slideLayouts/slideLayout20.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marR="0" rtl="0" algn="ctr">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7" name="Google Shape;7;p1"/>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rmAutofit/>
          </a:bodyPr>
          <a:lstStyle>
            <a:lvl1pPr indent="-431800" lvl="0" marL="457200" marR="0" rtl="0" algn="l">
              <a:spcBef>
                <a:spcPts val="640"/>
              </a:spcBef>
              <a:spcAft>
                <a:spcPts val="0"/>
              </a:spcAft>
              <a:buClr>
                <a:schemeClr val="dk1"/>
              </a:buClr>
              <a:buSzPts val="3200"/>
              <a:buFont typeface="Arial"/>
              <a:buChar char="•"/>
              <a:defRPr b="0" i="0" sz="3200" u="none" cap="none" strike="noStrike">
                <a:solidFill>
                  <a:schemeClr val="dk1"/>
                </a:solidFill>
                <a:latin typeface="Calibri"/>
                <a:ea typeface="Calibri"/>
                <a:cs typeface="Calibri"/>
                <a:sym typeface="Calibri"/>
              </a:defRPr>
            </a:lvl1pPr>
            <a:lvl2pPr indent="-406400" lvl="1" marL="914400" marR="0" rtl="0" algn="l">
              <a:spcBef>
                <a:spcPts val="56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2pPr>
            <a:lvl3pPr indent="-381000" lvl="2" marL="1371600" marR="0" rtl="0" algn="l">
              <a:spcBef>
                <a:spcPts val="48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3pPr>
            <a:lvl4pPr indent="-355600" lvl="3" marL="1828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4pPr>
            <a:lvl5pPr indent="-355600" lvl="4" marL="22860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5pPr>
            <a:lvl6pPr indent="-355600" lvl="5" marL="27432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6pPr>
            <a:lvl7pPr indent="-355600" lvl="6" marL="32004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7pPr>
            <a:lvl8pPr indent="-355600" lvl="7" marL="36576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8pPr>
            <a:lvl9pPr indent="-355600" lvl="8" marL="4114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9pPr>
          </a:lstStyle>
          <a:p/>
        </p:txBody>
      </p:sp>
      <p:sp>
        <p:nvSpPr>
          <p:cNvPr id="8" name="Google Shape;8;p1"/>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9" name="Google Shape;9;p1"/>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0" name="Google Shape;10;p1"/>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200" u="none" cap="none" strike="noStrike">
                <a:solidFill>
                  <a:srgbClr val="888888"/>
                </a:solidFill>
                <a:latin typeface="Calibri"/>
                <a:ea typeface="Calibri"/>
                <a:cs typeface="Calibri"/>
                <a:sym typeface="Calibri"/>
              </a:defRPr>
            </a:lvl1pPr>
            <a:lvl2pPr indent="0" lvl="1" marL="0" marR="0" rtl="0" algn="r">
              <a:spcBef>
                <a:spcPts val="0"/>
              </a:spcBef>
              <a:buNone/>
              <a:defRPr b="0" i="0" sz="1200" u="none" cap="none" strike="noStrike">
                <a:solidFill>
                  <a:srgbClr val="888888"/>
                </a:solidFill>
                <a:latin typeface="Calibri"/>
                <a:ea typeface="Calibri"/>
                <a:cs typeface="Calibri"/>
                <a:sym typeface="Calibri"/>
              </a:defRPr>
            </a:lvl2pPr>
            <a:lvl3pPr indent="0" lvl="2" marL="0" marR="0" rtl="0" algn="r">
              <a:spcBef>
                <a:spcPts val="0"/>
              </a:spcBef>
              <a:buNone/>
              <a:defRPr b="0" i="0" sz="1200" u="none" cap="none" strike="noStrike">
                <a:solidFill>
                  <a:srgbClr val="888888"/>
                </a:solidFill>
                <a:latin typeface="Calibri"/>
                <a:ea typeface="Calibri"/>
                <a:cs typeface="Calibri"/>
                <a:sym typeface="Calibri"/>
              </a:defRPr>
            </a:lvl3pPr>
            <a:lvl4pPr indent="0" lvl="3" marL="0" marR="0" rtl="0" algn="r">
              <a:spcBef>
                <a:spcPts val="0"/>
              </a:spcBef>
              <a:buNone/>
              <a:defRPr b="0" i="0" sz="1200" u="none" cap="none" strike="noStrike">
                <a:solidFill>
                  <a:srgbClr val="888888"/>
                </a:solidFill>
                <a:latin typeface="Calibri"/>
                <a:ea typeface="Calibri"/>
                <a:cs typeface="Calibri"/>
                <a:sym typeface="Calibri"/>
              </a:defRPr>
            </a:lvl4pPr>
            <a:lvl5pPr indent="0" lvl="4" marL="0" marR="0" rtl="0" algn="r">
              <a:spcBef>
                <a:spcPts val="0"/>
              </a:spcBef>
              <a:buNone/>
              <a:defRPr b="0" i="0" sz="1200" u="none" cap="none" strike="noStrike">
                <a:solidFill>
                  <a:srgbClr val="888888"/>
                </a:solidFill>
                <a:latin typeface="Calibri"/>
                <a:ea typeface="Calibri"/>
                <a:cs typeface="Calibri"/>
                <a:sym typeface="Calibri"/>
              </a:defRPr>
            </a:lvl5pPr>
            <a:lvl6pPr indent="0" lvl="5" marL="0" marR="0" rtl="0" algn="r">
              <a:spcBef>
                <a:spcPts val="0"/>
              </a:spcBef>
              <a:buNone/>
              <a:defRPr b="0" i="0" sz="1200" u="none" cap="none" strike="noStrike">
                <a:solidFill>
                  <a:srgbClr val="888888"/>
                </a:solidFill>
                <a:latin typeface="Calibri"/>
                <a:ea typeface="Calibri"/>
                <a:cs typeface="Calibri"/>
                <a:sym typeface="Calibri"/>
              </a:defRPr>
            </a:lvl6pPr>
            <a:lvl7pPr indent="0" lvl="6" marL="0" marR="0" rtl="0" algn="r">
              <a:spcBef>
                <a:spcPts val="0"/>
              </a:spcBef>
              <a:buNone/>
              <a:defRPr b="0" i="0" sz="1200" u="none" cap="none" strike="noStrike">
                <a:solidFill>
                  <a:srgbClr val="888888"/>
                </a:solidFill>
                <a:latin typeface="Calibri"/>
                <a:ea typeface="Calibri"/>
                <a:cs typeface="Calibri"/>
                <a:sym typeface="Calibri"/>
              </a:defRPr>
            </a:lvl7pPr>
            <a:lvl8pPr indent="0" lvl="7" marL="0" marR="0" rtl="0" algn="r">
              <a:spcBef>
                <a:spcPts val="0"/>
              </a:spcBef>
              <a:buNone/>
              <a:defRPr b="0" i="0" sz="1200" u="none" cap="none" strike="noStrike">
                <a:solidFill>
                  <a:srgbClr val="888888"/>
                </a:solidFill>
                <a:latin typeface="Calibri"/>
                <a:ea typeface="Calibri"/>
                <a:cs typeface="Calibri"/>
                <a:sym typeface="Calibri"/>
              </a:defRPr>
            </a:lvl8pPr>
            <a:lvl9pPr indent="0" lvl="8" marL="0" marR="0" rtl="0" algn="r">
              <a:spcBef>
                <a:spcPts val="0"/>
              </a:spcBef>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80" name="Shape 80"/>
        <p:cNvGrpSpPr/>
        <p:nvPr/>
      </p:nvGrpSpPr>
      <p:grpSpPr>
        <a:xfrm>
          <a:off x="0" y="0"/>
          <a:ext cx="0" cy="0"/>
          <a:chOff x="0" y="0"/>
          <a:chExt cx="0" cy="0"/>
        </a:xfrm>
      </p:grpSpPr>
      <p:sp>
        <p:nvSpPr>
          <p:cNvPr id="81" name="Google Shape;81;p13"/>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marR="0" rtl="0" algn="ctr">
              <a:lnSpc>
                <a:spcPct val="100000"/>
              </a:lnSpc>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82" name="Google Shape;82;p13"/>
          <p:cNvSpPr txBox="1"/>
          <p:nvPr>
            <p:ph idx="1" type="body"/>
          </p:nvPr>
        </p:nvSpPr>
        <p:spPr>
          <a:xfrm>
            <a:off x="457200" y="1600200"/>
            <a:ext cx="8229600" cy="4526100"/>
          </a:xfrm>
          <a:prstGeom prst="rect">
            <a:avLst/>
          </a:prstGeom>
          <a:noFill/>
          <a:ln>
            <a:noFill/>
          </a:ln>
        </p:spPr>
        <p:txBody>
          <a:bodyPr anchorCtr="0" anchor="t" bIns="45700" lIns="91425" spcFirstLastPara="1" rIns="91425" wrap="square" tIns="45700">
            <a:normAutofit/>
          </a:bodyPr>
          <a:lstStyle>
            <a:lvl1pPr indent="-431800" lvl="0" marL="457200" marR="0" rtl="0" algn="l">
              <a:lnSpc>
                <a:spcPct val="100000"/>
              </a:lnSpc>
              <a:spcBef>
                <a:spcPts val="640"/>
              </a:spcBef>
              <a:spcAft>
                <a:spcPts val="0"/>
              </a:spcAft>
              <a:buClr>
                <a:schemeClr val="dk1"/>
              </a:buClr>
              <a:buSzPts val="3200"/>
              <a:buFont typeface="Arial"/>
              <a:buChar char="•"/>
              <a:defRPr b="0" i="0" sz="3200" u="none" cap="none" strike="noStrike">
                <a:solidFill>
                  <a:schemeClr val="dk1"/>
                </a:solidFill>
                <a:latin typeface="Calibri"/>
                <a:ea typeface="Calibri"/>
                <a:cs typeface="Calibri"/>
                <a:sym typeface="Calibri"/>
              </a:defRPr>
            </a:lvl1pPr>
            <a:lvl2pPr indent="-406400" lvl="1" marL="914400" marR="0" rtl="0" algn="l">
              <a:lnSpc>
                <a:spcPct val="100000"/>
              </a:lnSpc>
              <a:spcBef>
                <a:spcPts val="56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2pPr>
            <a:lvl3pPr indent="-381000" lvl="2" marL="1371600" marR="0" rtl="0" algn="l">
              <a:lnSpc>
                <a:spcPct val="100000"/>
              </a:lnSpc>
              <a:spcBef>
                <a:spcPts val="48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3pPr>
            <a:lvl4pPr indent="-355600" lvl="3" marL="18288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4pPr>
            <a:lvl5pPr indent="-355600" lvl="4" marL="22860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5pPr>
            <a:lvl6pPr indent="-355600" lvl="5" marL="27432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6pPr>
            <a:lvl7pPr indent="-355600" lvl="6" marL="32004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7pPr>
            <a:lvl8pPr indent="-355600" lvl="7" marL="36576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8pPr>
            <a:lvl9pPr indent="-355600" lvl="8" marL="41148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9pPr>
          </a:lstStyle>
          <a:p/>
        </p:txBody>
      </p:sp>
      <p:sp>
        <p:nvSpPr>
          <p:cNvPr id="83" name="Google Shape;83;p13"/>
          <p:cNvSpPr txBox="1"/>
          <p:nvPr>
            <p:ph idx="10" type="dt"/>
          </p:nvPr>
        </p:nvSpPr>
        <p:spPr>
          <a:xfrm>
            <a:off x="457200" y="6356350"/>
            <a:ext cx="2133600" cy="365100"/>
          </a:xfrm>
          <a:prstGeom prst="rect">
            <a:avLst/>
          </a:prstGeom>
          <a:noFill/>
          <a:ln>
            <a:noFill/>
          </a:ln>
        </p:spPr>
        <p:txBody>
          <a:bodyPr anchorCtr="0" anchor="ctr"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rgbClr val="888888"/>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84" name="Google Shape;84;p13"/>
          <p:cNvSpPr txBox="1"/>
          <p:nvPr>
            <p:ph idx="11" type="ftr"/>
          </p:nvPr>
        </p:nvSpPr>
        <p:spPr>
          <a:xfrm>
            <a:off x="3124200" y="6356350"/>
            <a:ext cx="2895600" cy="365100"/>
          </a:xfrm>
          <a:prstGeom prst="rect">
            <a:avLst/>
          </a:prstGeom>
          <a:noFill/>
          <a:ln>
            <a:noFill/>
          </a:ln>
        </p:spPr>
        <p:txBody>
          <a:bodyPr anchorCtr="0" anchor="ctr" bIns="45700" lIns="91425" spcFirstLastPara="1" rIns="91425" wrap="square" tIns="45700">
            <a:noAutofit/>
          </a:bodyPr>
          <a:lstStyle>
            <a:lvl1pPr lvl="0" marR="0" rtl="0" algn="ctr">
              <a:lnSpc>
                <a:spcPct val="100000"/>
              </a:lnSpc>
              <a:spcBef>
                <a:spcPts val="0"/>
              </a:spcBef>
              <a:spcAft>
                <a:spcPts val="0"/>
              </a:spcAft>
              <a:buClr>
                <a:srgbClr val="000000"/>
              </a:buClr>
              <a:buSzPts val="1400"/>
              <a:buFont typeface="Arial"/>
              <a:buNone/>
              <a:defRPr b="0" i="0" sz="1200" u="none" cap="none" strike="noStrike">
                <a:solidFill>
                  <a:srgbClr val="888888"/>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85" name="Google Shape;85;p13"/>
          <p:cNvSpPr txBox="1"/>
          <p:nvPr>
            <p:ph idx="12" type="sldNum"/>
          </p:nvPr>
        </p:nvSpPr>
        <p:spPr>
          <a:xfrm>
            <a:off x="6553200" y="6356350"/>
            <a:ext cx="2133600" cy="365100"/>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59" r:id="rId1"/>
    <p:sldLayoutId id="2147483660" r:id="rId2"/>
    <p:sldLayoutId id="2147483661" r:id="rId3"/>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 Id="rId3" Type="http://schemas.openxmlformats.org/officeDocument/2006/relationships/image" Target="../media/image4.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image" Target="../media/image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2.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 Id="rId3" Type="http://schemas.openxmlformats.org/officeDocument/2006/relationships/image" Target="../media/image3.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 Id="rId3" Type="http://schemas.openxmlformats.org/officeDocument/2006/relationships/image" Target="../media/image5.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 Id="rId3"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23E8A"/>
        </a:solidFill>
      </p:bgPr>
    </p:bg>
    <p:spTree>
      <p:nvGrpSpPr>
        <p:cNvPr id="158" name="Shape 158"/>
        <p:cNvGrpSpPr/>
        <p:nvPr/>
      </p:nvGrpSpPr>
      <p:grpSpPr>
        <a:xfrm>
          <a:off x="0" y="0"/>
          <a:ext cx="0" cy="0"/>
          <a:chOff x="0" y="0"/>
          <a:chExt cx="0" cy="0"/>
        </a:xfrm>
      </p:grpSpPr>
      <p:sp>
        <p:nvSpPr>
          <p:cNvPr id="159" name="Google Shape;159;p25"/>
          <p:cNvSpPr txBox="1"/>
          <p:nvPr/>
        </p:nvSpPr>
        <p:spPr>
          <a:xfrm>
            <a:off x="184425" y="3428997"/>
            <a:ext cx="18468600" cy="5941500"/>
          </a:xfrm>
          <a:prstGeom prst="rect">
            <a:avLst/>
          </a:prstGeom>
          <a:noFill/>
          <a:ln>
            <a:noFill/>
          </a:ln>
        </p:spPr>
        <p:txBody>
          <a:bodyPr anchorCtr="0" anchor="t" bIns="0" lIns="0" spcFirstLastPara="1" rIns="0" wrap="square" tIns="0">
            <a:spAutoFit/>
          </a:bodyPr>
          <a:lstStyle/>
          <a:p>
            <a:pPr indent="0" lvl="0" marL="0" marR="0" rtl="0" algn="l">
              <a:lnSpc>
                <a:spcPct val="100000"/>
              </a:lnSpc>
              <a:spcBef>
                <a:spcPts val="0"/>
              </a:spcBef>
              <a:spcAft>
                <a:spcPts val="0"/>
              </a:spcAft>
              <a:buClr>
                <a:srgbClr val="000000"/>
              </a:buClr>
              <a:buSzPts val="13000"/>
              <a:buFont typeface="Arial"/>
              <a:buNone/>
            </a:pPr>
            <a:r>
              <a:rPr b="1" i="0" lang="en-US" sz="13000" u="none" cap="none" strike="noStrike">
                <a:solidFill>
                  <a:schemeClr val="lt1"/>
                </a:solidFill>
                <a:latin typeface="Josefin Sans"/>
                <a:ea typeface="Josefin Sans"/>
                <a:cs typeface="Josefin Sans"/>
                <a:sym typeface="Josefin Sans"/>
              </a:rPr>
              <a:t>NASPAA ACCREDITATION</a:t>
            </a:r>
            <a:endParaRPr b="1" i="0" sz="13000" u="none" cap="none" strike="noStrike">
              <a:solidFill>
                <a:schemeClr val="lt1"/>
              </a:solidFill>
              <a:latin typeface="Josefin Sans"/>
              <a:ea typeface="Josefin Sans"/>
              <a:cs typeface="Josefin Sans"/>
              <a:sym typeface="Josefin Sans"/>
            </a:endParaRPr>
          </a:p>
          <a:p>
            <a:pPr indent="0" lvl="0" marL="0" marR="0" rtl="0" algn="l">
              <a:lnSpc>
                <a:spcPct val="100000"/>
              </a:lnSpc>
              <a:spcBef>
                <a:spcPts val="0"/>
              </a:spcBef>
              <a:spcAft>
                <a:spcPts val="0"/>
              </a:spcAft>
              <a:buClr>
                <a:srgbClr val="000000"/>
              </a:buClr>
              <a:buSzPts val="13000"/>
              <a:buFont typeface="Arial"/>
              <a:buNone/>
            </a:pPr>
            <a:r>
              <a:t/>
            </a:r>
            <a:endParaRPr b="1" i="0" sz="900" u="none" cap="none" strike="noStrike">
              <a:solidFill>
                <a:schemeClr val="lt1"/>
              </a:solidFill>
              <a:latin typeface="Josefin Sans"/>
              <a:ea typeface="Josefin Sans"/>
              <a:cs typeface="Josefin Sans"/>
              <a:sym typeface="Josefin Sans"/>
            </a:endParaRPr>
          </a:p>
          <a:p>
            <a:pPr indent="0" lvl="0" marL="0" marR="0" rtl="0" algn="l">
              <a:lnSpc>
                <a:spcPct val="100000"/>
              </a:lnSpc>
              <a:spcBef>
                <a:spcPts val="0"/>
              </a:spcBef>
              <a:spcAft>
                <a:spcPts val="0"/>
              </a:spcAft>
              <a:buClr>
                <a:srgbClr val="000000"/>
              </a:buClr>
              <a:buSzPts val="13000"/>
              <a:buFont typeface="Arial"/>
              <a:buNone/>
            </a:pPr>
            <a:r>
              <a:t/>
            </a:r>
            <a:endParaRPr b="1" i="0" sz="900" u="none" cap="none" strike="noStrike">
              <a:solidFill>
                <a:schemeClr val="lt1"/>
              </a:solidFill>
              <a:latin typeface="Josefin Sans"/>
              <a:ea typeface="Josefin Sans"/>
              <a:cs typeface="Josefin Sans"/>
              <a:sym typeface="Josefin Sans"/>
            </a:endParaRPr>
          </a:p>
          <a:p>
            <a:pPr indent="0" lvl="0" marL="0" marR="0" rtl="0" algn="l">
              <a:lnSpc>
                <a:spcPct val="100000"/>
              </a:lnSpc>
              <a:spcBef>
                <a:spcPts val="0"/>
              </a:spcBef>
              <a:spcAft>
                <a:spcPts val="0"/>
              </a:spcAft>
              <a:buClr>
                <a:srgbClr val="000000"/>
              </a:buClr>
              <a:buSzPts val="13000"/>
              <a:buFont typeface="Arial"/>
              <a:buNone/>
            </a:pPr>
            <a:r>
              <a:t/>
            </a:r>
            <a:endParaRPr b="1" i="0" sz="900" u="none" cap="none" strike="noStrike">
              <a:solidFill>
                <a:schemeClr val="lt1"/>
              </a:solidFill>
              <a:latin typeface="Josefin Sans"/>
              <a:ea typeface="Josefin Sans"/>
              <a:cs typeface="Josefin Sans"/>
              <a:sym typeface="Josefin Sans"/>
            </a:endParaRPr>
          </a:p>
          <a:p>
            <a:pPr indent="0" lvl="0" marL="0" marR="0" rtl="0" algn="l">
              <a:lnSpc>
                <a:spcPct val="100000"/>
              </a:lnSpc>
              <a:spcBef>
                <a:spcPts val="0"/>
              </a:spcBef>
              <a:spcAft>
                <a:spcPts val="0"/>
              </a:spcAft>
              <a:buClr>
                <a:srgbClr val="000000"/>
              </a:buClr>
              <a:buSzPts val="13000"/>
              <a:buFont typeface="Arial"/>
              <a:buNone/>
            </a:pPr>
            <a:r>
              <a:t/>
            </a:r>
            <a:endParaRPr b="1" i="0" sz="900" u="none" cap="none" strike="noStrike">
              <a:solidFill>
                <a:schemeClr val="lt1"/>
              </a:solidFill>
              <a:latin typeface="Josefin Sans"/>
              <a:ea typeface="Josefin Sans"/>
              <a:cs typeface="Josefin Sans"/>
              <a:sym typeface="Josefin Sans"/>
            </a:endParaRPr>
          </a:p>
          <a:p>
            <a:pPr indent="0" lvl="0" marL="0" marR="0" rtl="0" algn="l">
              <a:lnSpc>
                <a:spcPct val="100000"/>
              </a:lnSpc>
              <a:spcBef>
                <a:spcPts val="0"/>
              </a:spcBef>
              <a:spcAft>
                <a:spcPts val="0"/>
              </a:spcAft>
              <a:buClr>
                <a:schemeClr val="dk1"/>
              </a:buClr>
              <a:buSzPts val="13000"/>
              <a:buFont typeface="Arial"/>
              <a:buNone/>
            </a:pPr>
            <a:r>
              <a:t/>
            </a:r>
            <a:endParaRPr b="1" i="0" sz="900" u="none" cap="none" strike="noStrike">
              <a:solidFill>
                <a:schemeClr val="lt1"/>
              </a:solidFill>
              <a:latin typeface="Josefin Sans"/>
              <a:ea typeface="Josefin Sans"/>
              <a:cs typeface="Josefin Sans"/>
              <a:sym typeface="Josefin Sans"/>
            </a:endParaRPr>
          </a:p>
          <a:p>
            <a:pPr indent="0" lvl="0" marL="0" marR="0" rtl="0" algn="l">
              <a:lnSpc>
                <a:spcPct val="90000"/>
              </a:lnSpc>
              <a:spcBef>
                <a:spcPts val="0"/>
              </a:spcBef>
              <a:spcAft>
                <a:spcPts val="0"/>
              </a:spcAft>
              <a:buClr>
                <a:schemeClr val="dk1"/>
              </a:buClr>
              <a:buSzPts val="2400"/>
              <a:buFont typeface="Arial"/>
              <a:buNone/>
            </a:pPr>
            <a:r>
              <a:rPr b="1" i="0" lang="en-US" sz="4500" u="none" cap="none" strike="noStrike">
                <a:solidFill>
                  <a:schemeClr val="lt1"/>
                </a:solidFill>
                <a:latin typeface="Josefin Sans"/>
                <a:ea typeface="Josefin Sans"/>
                <a:cs typeface="Josefin Sans"/>
                <a:sym typeface="Josefin Sans"/>
              </a:rPr>
              <a:t>Standard </a:t>
            </a:r>
            <a:r>
              <a:rPr b="1" lang="en-US" sz="4500">
                <a:solidFill>
                  <a:schemeClr val="lt1"/>
                </a:solidFill>
                <a:latin typeface="Josefin Sans"/>
                <a:ea typeface="Josefin Sans"/>
                <a:cs typeface="Josefin Sans"/>
                <a:sym typeface="Josefin Sans"/>
              </a:rPr>
              <a:t>4</a:t>
            </a:r>
            <a:r>
              <a:rPr b="1" i="0" lang="en-US" sz="4500" u="none" cap="none" strike="noStrike">
                <a:solidFill>
                  <a:schemeClr val="lt1"/>
                </a:solidFill>
                <a:latin typeface="Josefin Sans"/>
                <a:ea typeface="Josefin Sans"/>
                <a:cs typeface="Josefin Sans"/>
                <a:sym typeface="Josefin Sans"/>
              </a:rPr>
              <a:t>: Matching operations with mission: </a:t>
            </a:r>
            <a:endParaRPr b="1" i="0" sz="4500" u="none" cap="none" strike="noStrike">
              <a:solidFill>
                <a:schemeClr val="lt1"/>
              </a:solidFill>
              <a:latin typeface="Josefin Sans"/>
              <a:ea typeface="Josefin Sans"/>
              <a:cs typeface="Josefin Sans"/>
              <a:sym typeface="Josefin Sans"/>
            </a:endParaRPr>
          </a:p>
          <a:p>
            <a:pPr indent="0" lvl="0" marL="0" marR="0" rtl="0" algn="l">
              <a:lnSpc>
                <a:spcPct val="90000"/>
              </a:lnSpc>
              <a:spcBef>
                <a:spcPts val="0"/>
              </a:spcBef>
              <a:spcAft>
                <a:spcPts val="0"/>
              </a:spcAft>
              <a:buClr>
                <a:schemeClr val="dk1"/>
              </a:buClr>
              <a:buSzPts val="2400"/>
              <a:buFont typeface="Arial"/>
              <a:buNone/>
            </a:pPr>
            <a:r>
              <a:rPr b="1" i="0" lang="en-US" sz="4500" u="none" cap="none" strike="noStrike">
                <a:solidFill>
                  <a:schemeClr val="lt1"/>
                </a:solidFill>
                <a:latin typeface="Josefin Sans"/>
                <a:ea typeface="Josefin Sans"/>
                <a:cs typeface="Josefin Sans"/>
                <a:sym typeface="Josefin Sans"/>
              </a:rPr>
              <a:t>Serving Students</a:t>
            </a:r>
            <a:endParaRPr b="1" i="0" sz="17937" u="none" cap="none" strike="noStrike">
              <a:solidFill>
                <a:srgbClr val="FFFFFF"/>
              </a:solidFill>
              <a:latin typeface="Josefin Sans"/>
              <a:ea typeface="Josefin Sans"/>
              <a:cs typeface="Josefin Sans"/>
              <a:sym typeface="Josefin Sans"/>
            </a:endParaRPr>
          </a:p>
        </p:txBody>
      </p:sp>
      <p:pic>
        <p:nvPicPr>
          <p:cNvPr id="160" name="Google Shape;160;p25"/>
          <p:cNvPicPr preferRelativeResize="0"/>
          <p:nvPr/>
        </p:nvPicPr>
        <p:blipFill rotWithShape="1">
          <a:blip r:embed="rId3">
            <a:alphaModFix/>
          </a:blip>
          <a:srcRect b="0" l="0" r="0" t="0"/>
          <a:stretch/>
        </p:blipFill>
        <p:spPr>
          <a:xfrm>
            <a:off x="0" y="-785800"/>
            <a:ext cx="18288000" cy="4214803"/>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23E8A"/>
        </a:solidFill>
      </p:bgPr>
    </p:bg>
    <p:spTree>
      <p:nvGrpSpPr>
        <p:cNvPr id="164" name="Shape 164"/>
        <p:cNvGrpSpPr/>
        <p:nvPr/>
      </p:nvGrpSpPr>
      <p:grpSpPr>
        <a:xfrm>
          <a:off x="0" y="0"/>
          <a:ext cx="0" cy="0"/>
          <a:chOff x="0" y="0"/>
          <a:chExt cx="0" cy="0"/>
        </a:xfrm>
      </p:grpSpPr>
      <p:sp>
        <p:nvSpPr>
          <p:cNvPr id="165" name="Google Shape;165;p26"/>
          <p:cNvSpPr txBox="1"/>
          <p:nvPr/>
        </p:nvSpPr>
        <p:spPr>
          <a:xfrm>
            <a:off x="2171659" y="611675"/>
            <a:ext cx="13944600" cy="2065200"/>
          </a:xfrm>
          <a:prstGeom prst="rect">
            <a:avLst/>
          </a:prstGeom>
          <a:noFill/>
          <a:ln>
            <a:noFill/>
          </a:ln>
        </p:spPr>
        <p:txBody>
          <a:bodyPr anchorCtr="0" anchor="t" bIns="0" lIns="0" spcFirstLastPara="1" rIns="0" wrap="square" tIns="0">
            <a:spAutoFit/>
          </a:bodyPr>
          <a:lstStyle/>
          <a:p>
            <a:pPr indent="0" lvl="0" marL="0" marR="0" rtl="0" algn="ctr">
              <a:lnSpc>
                <a:spcPct val="120002"/>
              </a:lnSpc>
              <a:spcBef>
                <a:spcPts val="0"/>
              </a:spcBef>
              <a:spcAft>
                <a:spcPts val="0"/>
              </a:spcAft>
              <a:buNone/>
            </a:pPr>
            <a:r>
              <a:rPr lang="en-US" sz="6099">
                <a:solidFill>
                  <a:srgbClr val="FFFFFF"/>
                </a:solidFill>
                <a:latin typeface="Josefin Sans"/>
                <a:ea typeface="Josefin Sans"/>
                <a:cs typeface="Josefin Sans"/>
                <a:sym typeface="Josefin Sans"/>
              </a:rPr>
              <a:t>Matching operations with mission: Serving Students</a:t>
            </a:r>
            <a:endParaRPr sz="1600"/>
          </a:p>
        </p:txBody>
      </p:sp>
      <p:sp>
        <p:nvSpPr>
          <p:cNvPr id="166" name="Google Shape;166;p26"/>
          <p:cNvSpPr txBox="1"/>
          <p:nvPr/>
        </p:nvSpPr>
        <p:spPr>
          <a:xfrm>
            <a:off x="2982803" y="2333625"/>
            <a:ext cx="12322500" cy="215400"/>
          </a:xfrm>
          <a:prstGeom prst="rect">
            <a:avLst/>
          </a:prstGeom>
          <a:noFill/>
          <a:ln>
            <a:noFill/>
          </a:ln>
        </p:spPr>
        <p:txBody>
          <a:bodyPr anchorCtr="0" anchor="t" bIns="0" lIns="0" spcFirstLastPara="1" rIns="0" wrap="square" tIns="0">
            <a:spAutoFit/>
          </a:bodyPr>
          <a:lstStyle/>
          <a:p>
            <a:pPr indent="0" lvl="0" marL="0" marR="0" rtl="0" algn="ctr">
              <a:lnSpc>
                <a:spcPct val="130000"/>
              </a:lnSpc>
              <a:spcBef>
                <a:spcPts val="0"/>
              </a:spcBef>
              <a:spcAft>
                <a:spcPts val="0"/>
              </a:spcAft>
              <a:buNone/>
            </a:pPr>
            <a:r>
              <a:t/>
            </a:r>
            <a:endParaRPr/>
          </a:p>
        </p:txBody>
      </p:sp>
      <p:sp>
        <p:nvSpPr>
          <p:cNvPr id="167" name="Google Shape;167;p26"/>
          <p:cNvSpPr txBox="1"/>
          <p:nvPr/>
        </p:nvSpPr>
        <p:spPr>
          <a:xfrm>
            <a:off x="13351913" y="7273223"/>
            <a:ext cx="3538800" cy="215400"/>
          </a:xfrm>
          <a:prstGeom prst="rect">
            <a:avLst/>
          </a:prstGeom>
          <a:noFill/>
          <a:ln>
            <a:noFill/>
          </a:ln>
        </p:spPr>
        <p:txBody>
          <a:bodyPr anchorCtr="0" anchor="t" bIns="0" lIns="0" spcFirstLastPara="1" rIns="0" wrap="square" tIns="0">
            <a:spAutoFit/>
          </a:bodyPr>
          <a:lstStyle/>
          <a:p>
            <a:pPr indent="0" lvl="0" marL="0" marR="0" rtl="0" algn="ctr">
              <a:lnSpc>
                <a:spcPct val="140000"/>
              </a:lnSpc>
              <a:spcBef>
                <a:spcPts val="0"/>
              </a:spcBef>
              <a:spcAft>
                <a:spcPts val="0"/>
              </a:spcAft>
              <a:buNone/>
            </a:pPr>
            <a:r>
              <a:t/>
            </a:r>
            <a:endParaRPr/>
          </a:p>
        </p:txBody>
      </p:sp>
      <p:sp>
        <p:nvSpPr>
          <p:cNvPr id="168" name="Google Shape;168;p26"/>
          <p:cNvSpPr txBox="1"/>
          <p:nvPr/>
        </p:nvSpPr>
        <p:spPr>
          <a:xfrm>
            <a:off x="7374561" y="7273223"/>
            <a:ext cx="3538800" cy="215400"/>
          </a:xfrm>
          <a:prstGeom prst="rect">
            <a:avLst/>
          </a:prstGeom>
          <a:noFill/>
          <a:ln>
            <a:noFill/>
          </a:ln>
        </p:spPr>
        <p:txBody>
          <a:bodyPr anchorCtr="0" anchor="t" bIns="0" lIns="0" spcFirstLastPara="1" rIns="0" wrap="square" tIns="0">
            <a:spAutoFit/>
          </a:bodyPr>
          <a:lstStyle/>
          <a:p>
            <a:pPr indent="0" lvl="0" marL="0" marR="0" rtl="0" algn="l">
              <a:lnSpc>
                <a:spcPct val="140000"/>
              </a:lnSpc>
              <a:spcBef>
                <a:spcPts val="0"/>
              </a:spcBef>
              <a:spcAft>
                <a:spcPts val="0"/>
              </a:spcAft>
              <a:buNone/>
            </a:pPr>
            <a:r>
              <a:t/>
            </a:r>
            <a:endParaRPr/>
          </a:p>
        </p:txBody>
      </p:sp>
      <p:pic>
        <p:nvPicPr>
          <p:cNvPr id="169" name="Google Shape;169;p26"/>
          <p:cNvPicPr preferRelativeResize="0"/>
          <p:nvPr/>
        </p:nvPicPr>
        <p:blipFill>
          <a:blip r:embed="rId3">
            <a:alphaModFix/>
          </a:blip>
          <a:stretch>
            <a:fillRect/>
          </a:stretch>
        </p:blipFill>
        <p:spPr>
          <a:xfrm>
            <a:off x="152400" y="8873283"/>
            <a:ext cx="17983201" cy="1413718"/>
          </a:xfrm>
          <a:prstGeom prst="rect">
            <a:avLst/>
          </a:prstGeom>
          <a:noFill/>
          <a:ln>
            <a:noFill/>
          </a:ln>
        </p:spPr>
      </p:pic>
      <p:grpSp>
        <p:nvGrpSpPr>
          <p:cNvPr id="170" name="Google Shape;170;p26"/>
          <p:cNvGrpSpPr/>
          <p:nvPr/>
        </p:nvGrpSpPr>
        <p:grpSpPr>
          <a:xfrm>
            <a:off x="1695701" y="2896500"/>
            <a:ext cx="15195041" cy="5350432"/>
            <a:chOff x="0" y="2177"/>
            <a:chExt cx="10515599" cy="4347117"/>
          </a:xfrm>
        </p:grpSpPr>
        <p:sp>
          <p:nvSpPr>
            <p:cNvPr id="171" name="Google Shape;171;p26"/>
            <p:cNvSpPr/>
            <p:nvPr/>
          </p:nvSpPr>
          <p:spPr>
            <a:xfrm rot="5400000">
              <a:off x="6731699" y="-2839075"/>
              <a:ext cx="837900" cy="6729900"/>
            </a:xfrm>
            <a:prstGeom prst="round2SameRect">
              <a:avLst>
                <a:gd fmla="val 16667" name="adj1"/>
                <a:gd fmla="val 0" name="adj2"/>
              </a:avLst>
            </a:prstGeom>
            <a:solidFill>
              <a:srgbClr val="CFE2F3"/>
            </a:solidFill>
            <a:ln cap="flat" cmpd="sng" w="12700">
              <a:solidFill>
                <a:srgbClr val="CCD3EA">
                  <a:alpha val="89800"/>
                </a:srgb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2" name="Google Shape;172;p26"/>
            <p:cNvSpPr txBox="1"/>
            <p:nvPr/>
          </p:nvSpPr>
          <p:spPr>
            <a:xfrm>
              <a:off x="3785615" y="147731"/>
              <a:ext cx="6689100" cy="756300"/>
            </a:xfrm>
            <a:prstGeom prst="rect">
              <a:avLst/>
            </a:prstGeom>
            <a:solidFill>
              <a:srgbClr val="CFE2F3"/>
            </a:solidFill>
            <a:ln>
              <a:noFill/>
            </a:ln>
          </p:spPr>
          <p:txBody>
            <a:bodyPr anchorCtr="0" anchor="ctr" bIns="26650" lIns="53325" spcFirstLastPara="1" rIns="53325" wrap="square" tIns="26650">
              <a:noAutofit/>
            </a:bodyPr>
            <a:lstStyle/>
            <a:p>
              <a:pPr indent="-133350" lvl="1" marL="114300" marR="0" rtl="0" algn="l">
                <a:lnSpc>
                  <a:spcPct val="90000"/>
                </a:lnSpc>
                <a:spcBef>
                  <a:spcPts val="0"/>
                </a:spcBef>
                <a:spcAft>
                  <a:spcPts val="0"/>
                </a:spcAft>
                <a:buClr>
                  <a:srgbClr val="000000"/>
                </a:buClr>
                <a:buSzPts val="1700"/>
                <a:buFont typeface="Josefin Sans"/>
                <a:buChar char="•"/>
              </a:pPr>
              <a:r>
                <a:rPr i="0" lang="en-US" sz="1700" u="none" cap="none" strike="noStrike">
                  <a:solidFill>
                    <a:srgbClr val="000000"/>
                  </a:solidFill>
                  <a:latin typeface="Josefin Sans"/>
                  <a:ea typeface="Josefin Sans"/>
                  <a:cs typeface="Josefin Sans"/>
                  <a:sym typeface="Josefin Sans"/>
                </a:rPr>
                <a:t>The program will have student recruitment practices appropriate for its mission</a:t>
              </a:r>
              <a:endParaRPr sz="1700">
                <a:latin typeface="Josefin Sans"/>
                <a:ea typeface="Josefin Sans"/>
                <a:cs typeface="Josefin Sans"/>
                <a:sym typeface="Josefin Sans"/>
              </a:endParaRPr>
            </a:p>
          </p:txBody>
        </p:sp>
        <p:sp>
          <p:nvSpPr>
            <p:cNvPr id="173" name="Google Shape;173;p26"/>
            <p:cNvSpPr/>
            <p:nvPr/>
          </p:nvSpPr>
          <p:spPr>
            <a:xfrm>
              <a:off x="0" y="2177"/>
              <a:ext cx="3785700" cy="1047600"/>
            </a:xfrm>
            <a:prstGeom prst="roundRect">
              <a:avLst>
                <a:gd fmla="val 16667" name="adj"/>
              </a:avLst>
            </a:prstGeom>
            <a:solidFill>
              <a:schemeClr val="lt1"/>
            </a:solidFill>
            <a:ln cap="flat" cmpd="sng" w="12700">
              <a:solidFill>
                <a:srgbClr val="FFFFFF"/>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4" name="Google Shape;174;p26"/>
            <p:cNvSpPr txBox="1"/>
            <p:nvPr/>
          </p:nvSpPr>
          <p:spPr>
            <a:xfrm>
              <a:off x="51133" y="44185"/>
              <a:ext cx="3683400" cy="945300"/>
            </a:xfrm>
            <a:prstGeom prst="rect">
              <a:avLst/>
            </a:prstGeom>
            <a:solidFill>
              <a:schemeClr val="lt1"/>
            </a:solidFill>
            <a:ln cap="flat" cmpd="sng" w="9525">
              <a:solidFill>
                <a:schemeClr val="lt1"/>
              </a:solidFill>
              <a:prstDash val="solid"/>
              <a:round/>
              <a:headEnd len="sm" w="sm" type="none"/>
              <a:tailEnd len="sm" w="sm" type="none"/>
            </a:ln>
          </p:spPr>
          <p:txBody>
            <a:bodyPr anchorCtr="0" anchor="ctr" bIns="60950" lIns="121900" spcFirstLastPara="1" rIns="121900" wrap="square" tIns="60950">
              <a:noAutofit/>
            </a:bodyPr>
            <a:lstStyle/>
            <a:p>
              <a:pPr indent="0" lvl="0" marL="0" marR="0" rtl="0" algn="ctr">
                <a:lnSpc>
                  <a:spcPct val="90000"/>
                </a:lnSpc>
                <a:spcBef>
                  <a:spcPts val="0"/>
                </a:spcBef>
                <a:spcAft>
                  <a:spcPts val="0"/>
                </a:spcAft>
                <a:buClr>
                  <a:srgbClr val="FFFFFF"/>
                </a:buClr>
                <a:buSzPts val="3200"/>
                <a:buFont typeface="Calibri"/>
                <a:buNone/>
              </a:pPr>
              <a:r>
                <a:rPr i="0" lang="en-US" sz="3200" u="none" cap="none" strike="noStrike">
                  <a:solidFill>
                    <a:srgbClr val="023E8A"/>
                  </a:solidFill>
                  <a:latin typeface="Josefin Sans"/>
                  <a:ea typeface="Josefin Sans"/>
                  <a:cs typeface="Josefin Sans"/>
                  <a:sym typeface="Josefin Sans"/>
                </a:rPr>
                <a:t>Student Recruitment </a:t>
              </a:r>
              <a:endParaRPr>
                <a:solidFill>
                  <a:srgbClr val="023E8A"/>
                </a:solidFill>
                <a:latin typeface="Josefin Sans"/>
                <a:ea typeface="Josefin Sans"/>
                <a:cs typeface="Josefin Sans"/>
                <a:sym typeface="Josefin Sans"/>
              </a:endParaRPr>
            </a:p>
          </p:txBody>
        </p:sp>
        <p:sp>
          <p:nvSpPr>
            <p:cNvPr id="175" name="Google Shape;175;p26"/>
            <p:cNvSpPr/>
            <p:nvPr/>
          </p:nvSpPr>
          <p:spPr>
            <a:xfrm rot="5400000">
              <a:off x="6731699" y="-1739236"/>
              <a:ext cx="837900" cy="6729900"/>
            </a:xfrm>
            <a:prstGeom prst="round2SameRect">
              <a:avLst>
                <a:gd fmla="val 16667" name="adj1"/>
                <a:gd fmla="val 0" name="adj2"/>
              </a:avLst>
            </a:prstGeom>
            <a:solidFill>
              <a:srgbClr val="CFE2F3"/>
            </a:solidFill>
            <a:ln cap="flat" cmpd="sng" w="12700">
              <a:solidFill>
                <a:srgbClr val="CCD3EA">
                  <a:alpha val="89800"/>
                </a:srgb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6" name="Google Shape;176;p26"/>
            <p:cNvSpPr txBox="1"/>
            <p:nvPr/>
          </p:nvSpPr>
          <p:spPr>
            <a:xfrm>
              <a:off x="3785615" y="1247683"/>
              <a:ext cx="6689100" cy="756300"/>
            </a:xfrm>
            <a:prstGeom prst="rect">
              <a:avLst/>
            </a:prstGeom>
            <a:solidFill>
              <a:srgbClr val="CFE2F3"/>
            </a:solidFill>
            <a:ln>
              <a:noFill/>
            </a:ln>
          </p:spPr>
          <p:txBody>
            <a:bodyPr anchorCtr="0" anchor="ctr" bIns="26650" lIns="53325" spcFirstLastPara="1" rIns="53325" wrap="square" tIns="26650">
              <a:noAutofit/>
            </a:bodyPr>
            <a:lstStyle/>
            <a:p>
              <a:pPr indent="-133350" lvl="1" marL="114300" marR="0" rtl="0" algn="l">
                <a:lnSpc>
                  <a:spcPct val="90000"/>
                </a:lnSpc>
                <a:spcBef>
                  <a:spcPts val="0"/>
                </a:spcBef>
                <a:spcAft>
                  <a:spcPts val="0"/>
                </a:spcAft>
                <a:buClr>
                  <a:srgbClr val="000000"/>
                </a:buClr>
                <a:buSzPts val="1700"/>
                <a:buFont typeface="Josefin Sans"/>
                <a:buChar char="•"/>
              </a:pPr>
              <a:r>
                <a:rPr i="0" lang="en-US" sz="1700" u="none" cap="none" strike="noStrike">
                  <a:solidFill>
                    <a:srgbClr val="000000"/>
                  </a:solidFill>
                  <a:latin typeface="Josefin Sans"/>
                  <a:ea typeface="Josefin Sans"/>
                  <a:cs typeface="Josefin Sans"/>
                  <a:sym typeface="Josefin Sans"/>
                </a:rPr>
                <a:t>The program will have and apply well-defined admission criteria appropriate for its mission</a:t>
              </a:r>
              <a:endParaRPr sz="1700">
                <a:latin typeface="Josefin Sans"/>
                <a:ea typeface="Josefin Sans"/>
                <a:cs typeface="Josefin Sans"/>
                <a:sym typeface="Josefin Sans"/>
              </a:endParaRPr>
            </a:p>
          </p:txBody>
        </p:sp>
        <p:sp>
          <p:nvSpPr>
            <p:cNvPr id="177" name="Google Shape;177;p26"/>
            <p:cNvSpPr/>
            <p:nvPr/>
          </p:nvSpPr>
          <p:spPr>
            <a:xfrm>
              <a:off x="0" y="1102016"/>
              <a:ext cx="3785700" cy="1047600"/>
            </a:xfrm>
            <a:prstGeom prst="roundRect">
              <a:avLst>
                <a:gd fmla="val 16667" name="adj"/>
              </a:avLst>
            </a:prstGeom>
            <a:solidFill>
              <a:schemeClr val="lt1"/>
            </a:solidFill>
            <a:ln cap="flat" cmpd="sng" w="12700">
              <a:solidFill>
                <a:srgbClr val="FFFFFF"/>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8" name="Google Shape;178;p26"/>
            <p:cNvSpPr txBox="1"/>
            <p:nvPr/>
          </p:nvSpPr>
          <p:spPr>
            <a:xfrm>
              <a:off x="51158" y="1153174"/>
              <a:ext cx="3683400" cy="945300"/>
            </a:xfrm>
            <a:prstGeom prst="rect">
              <a:avLst/>
            </a:prstGeom>
            <a:solidFill>
              <a:schemeClr val="lt1"/>
            </a:solidFill>
            <a:ln>
              <a:noFill/>
            </a:ln>
          </p:spPr>
          <p:txBody>
            <a:bodyPr anchorCtr="0" anchor="ctr" bIns="60950" lIns="121900" spcFirstLastPara="1" rIns="121900" wrap="square" tIns="60950">
              <a:noAutofit/>
            </a:bodyPr>
            <a:lstStyle/>
            <a:p>
              <a:pPr indent="0" lvl="0" marL="0" marR="0" rtl="0" algn="ctr">
                <a:lnSpc>
                  <a:spcPct val="90000"/>
                </a:lnSpc>
                <a:spcBef>
                  <a:spcPts val="0"/>
                </a:spcBef>
                <a:spcAft>
                  <a:spcPts val="0"/>
                </a:spcAft>
                <a:buClr>
                  <a:srgbClr val="FFFFFF"/>
                </a:buClr>
                <a:buSzPts val="3200"/>
                <a:buFont typeface="Calibri"/>
                <a:buNone/>
              </a:pPr>
              <a:r>
                <a:rPr i="0" lang="en-US" sz="3200" u="none" cap="none" strike="noStrike">
                  <a:solidFill>
                    <a:srgbClr val="023E8A"/>
                  </a:solidFill>
                  <a:latin typeface="Josefin Sans"/>
                  <a:ea typeface="Josefin Sans"/>
                  <a:cs typeface="Josefin Sans"/>
                  <a:sym typeface="Josefin Sans"/>
                </a:rPr>
                <a:t>Student Admission</a:t>
              </a:r>
              <a:endParaRPr>
                <a:solidFill>
                  <a:srgbClr val="023E8A"/>
                </a:solidFill>
                <a:latin typeface="Josefin Sans"/>
                <a:ea typeface="Josefin Sans"/>
                <a:cs typeface="Josefin Sans"/>
                <a:sym typeface="Josefin Sans"/>
              </a:endParaRPr>
            </a:p>
          </p:txBody>
        </p:sp>
        <p:sp>
          <p:nvSpPr>
            <p:cNvPr id="179" name="Google Shape;179;p26"/>
            <p:cNvSpPr/>
            <p:nvPr/>
          </p:nvSpPr>
          <p:spPr>
            <a:xfrm rot="5400000">
              <a:off x="6731699" y="-639397"/>
              <a:ext cx="837900" cy="6729900"/>
            </a:xfrm>
            <a:prstGeom prst="round2SameRect">
              <a:avLst>
                <a:gd fmla="val 16667" name="adj1"/>
                <a:gd fmla="val 0" name="adj2"/>
              </a:avLst>
            </a:prstGeom>
            <a:solidFill>
              <a:srgbClr val="CFE2F3"/>
            </a:solidFill>
            <a:ln cap="flat" cmpd="sng" w="12700">
              <a:solidFill>
                <a:srgbClr val="CCD3EA">
                  <a:alpha val="89800"/>
                </a:srgb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0" name="Google Shape;180;p26"/>
            <p:cNvSpPr txBox="1"/>
            <p:nvPr/>
          </p:nvSpPr>
          <p:spPr>
            <a:xfrm>
              <a:off x="3785609" y="2347407"/>
              <a:ext cx="6689100" cy="756300"/>
            </a:xfrm>
            <a:prstGeom prst="rect">
              <a:avLst/>
            </a:prstGeom>
            <a:solidFill>
              <a:srgbClr val="CFE2F3"/>
            </a:solidFill>
            <a:ln>
              <a:noFill/>
            </a:ln>
          </p:spPr>
          <p:txBody>
            <a:bodyPr anchorCtr="0" anchor="ctr" bIns="26650" lIns="53325" spcFirstLastPara="1" rIns="53325" wrap="square" tIns="26650">
              <a:noAutofit/>
            </a:bodyPr>
            <a:lstStyle/>
            <a:p>
              <a:pPr indent="-133350" lvl="1" marL="114300" marR="0" rtl="0" algn="l">
                <a:lnSpc>
                  <a:spcPct val="90000"/>
                </a:lnSpc>
                <a:spcBef>
                  <a:spcPts val="0"/>
                </a:spcBef>
                <a:spcAft>
                  <a:spcPts val="0"/>
                </a:spcAft>
                <a:buClr>
                  <a:srgbClr val="000000"/>
                </a:buClr>
                <a:buSzPts val="1700"/>
                <a:buFont typeface="Josefin Sans"/>
                <a:buChar char="•"/>
              </a:pPr>
              <a:r>
                <a:rPr i="0" lang="en-US" sz="1700" u="none" cap="none" strike="noStrike">
                  <a:solidFill>
                    <a:srgbClr val="000000"/>
                  </a:solidFill>
                  <a:latin typeface="Josefin Sans"/>
                  <a:ea typeface="Josefin Sans"/>
                  <a:cs typeface="Josefin Sans"/>
                  <a:sym typeface="Josefin Sans"/>
                </a:rPr>
                <a:t>The program will ensure the availability of support services, such as curriculum advising, internship placement and supervision, career counseling, and job placement assistance to enable students to succeed or advance in careers in public service</a:t>
              </a:r>
              <a:endParaRPr sz="1700">
                <a:latin typeface="Josefin Sans"/>
                <a:ea typeface="Josefin Sans"/>
                <a:cs typeface="Josefin Sans"/>
                <a:sym typeface="Josefin Sans"/>
              </a:endParaRPr>
            </a:p>
          </p:txBody>
        </p:sp>
        <p:sp>
          <p:nvSpPr>
            <p:cNvPr id="181" name="Google Shape;181;p26"/>
            <p:cNvSpPr/>
            <p:nvPr/>
          </p:nvSpPr>
          <p:spPr>
            <a:xfrm>
              <a:off x="0" y="2201855"/>
              <a:ext cx="3785700" cy="1047600"/>
            </a:xfrm>
            <a:prstGeom prst="roundRect">
              <a:avLst>
                <a:gd fmla="val 16667" name="adj"/>
              </a:avLst>
            </a:prstGeom>
            <a:solidFill>
              <a:schemeClr val="lt1"/>
            </a:solidFill>
            <a:ln cap="flat" cmpd="sng" w="12700">
              <a:solidFill>
                <a:srgbClr val="FFFFFF"/>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2" name="Google Shape;182;p26"/>
            <p:cNvSpPr txBox="1"/>
            <p:nvPr/>
          </p:nvSpPr>
          <p:spPr>
            <a:xfrm>
              <a:off x="51158" y="2253001"/>
              <a:ext cx="3683400" cy="945300"/>
            </a:xfrm>
            <a:prstGeom prst="rect">
              <a:avLst/>
            </a:prstGeom>
            <a:solidFill>
              <a:schemeClr val="lt1"/>
            </a:solidFill>
            <a:ln cap="flat" cmpd="sng" w="9525">
              <a:solidFill>
                <a:schemeClr val="lt1"/>
              </a:solidFill>
              <a:prstDash val="solid"/>
              <a:round/>
              <a:headEnd len="sm" w="sm" type="none"/>
              <a:tailEnd len="sm" w="sm" type="none"/>
            </a:ln>
          </p:spPr>
          <p:txBody>
            <a:bodyPr anchorCtr="0" anchor="ctr" bIns="60950" lIns="121900" spcFirstLastPara="1" rIns="121900" wrap="square" tIns="60950">
              <a:noAutofit/>
            </a:bodyPr>
            <a:lstStyle/>
            <a:p>
              <a:pPr indent="0" lvl="0" marL="0" marR="0" rtl="0" algn="ctr">
                <a:lnSpc>
                  <a:spcPct val="90000"/>
                </a:lnSpc>
                <a:spcBef>
                  <a:spcPts val="0"/>
                </a:spcBef>
                <a:spcAft>
                  <a:spcPts val="0"/>
                </a:spcAft>
                <a:buClr>
                  <a:srgbClr val="FFFFFF"/>
                </a:buClr>
                <a:buSzPts val="3200"/>
                <a:buFont typeface="Calibri"/>
                <a:buNone/>
              </a:pPr>
              <a:r>
                <a:rPr i="0" lang="en-US" sz="3200" u="none" cap="none" strike="noStrike">
                  <a:solidFill>
                    <a:srgbClr val="023E8A"/>
                  </a:solidFill>
                  <a:latin typeface="Josefin Sans"/>
                  <a:ea typeface="Josefin Sans"/>
                  <a:cs typeface="Josefin Sans"/>
                  <a:sym typeface="Josefin Sans"/>
                </a:rPr>
                <a:t>Support for Students</a:t>
              </a:r>
              <a:endParaRPr>
                <a:solidFill>
                  <a:srgbClr val="023E8A"/>
                </a:solidFill>
                <a:latin typeface="Josefin Sans"/>
                <a:ea typeface="Josefin Sans"/>
                <a:cs typeface="Josefin Sans"/>
                <a:sym typeface="Josefin Sans"/>
              </a:endParaRPr>
            </a:p>
          </p:txBody>
        </p:sp>
        <p:sp>
          <p:nvSpPr>
            <p:cNvPr id="183" name="Google Shape;183;p26"/>
            <p:cNvSpPr/>
            <p:nvPr/>
          </p:nvSpPr>
          <p:spPr>
            <a:xfrm rot="5400000">
              <a:off x="6731699" y="460441"/>
              <a:ext cx="837900" cy="6729900"/>
            </a:xfrm>
            <a:prstGeom prst="round2SameRect">
              <a:avLst>
                <a:gd fmla="val 16667" name="adj1"/>
                <a:gd fmla="val 0" name="adj2"/>
              </a:avLst>
            </a:prstGeom>
            <a:solidFill>
              <a:srgbClr val="CFE2F3"/>
            </a:solidFill>
            <a:ln cap="flat" cmpd="sng" w="12700">
              <a:solidFill>
                <a:srgbClr val="C9DAF8">
                  <a:alpha val="89800"/>
                </a:srgb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4" name="Google Shape;184;p26"/>
            <p:cNvSpPr txBox="1"/>
            <p:nvPr/>
          </p:nvSpPr>
          <p:spPr>
            <a:xfrm>
              <a:off x="3785615" y="3436047"/>
              <a:ext cx="6689100" cy="756300"/>
            </a:xfrm>
            <a:prstGeom prst="rect">
              <a:avLst/>
            </a:prstGeom>
            <a:solidFill>
              <a:srgbClr val="CFE2F3"/>
            </a:solidFill>
            <a:ln>
              <a:noFill/>
            </a:ln>
          </p:spPr>
          <p:txBody>
            <a:bodyPr anchorCtr="0" anchor="ctr" bIns="26650" lIns="53325" spcFirstLastPara="1" rIns="53325" wrap="square" tIns="26650">
              <a:noAutofit/>
            </a:bodyPr>
            <a:lstStyle/>
            <a:p>
              <a:pPr indent="-133350" lvl="1" marL="114300" marR="0" rtl="0" algn="l">
                <a:lnSpc>
                  <a:spcPct val="90000"/>
                </a:lnSpc>
                <a:spcBef>
                  <a:spcPts val="0"/>
                </a:spcBef>
                <a:spcAft>
                  <a:spcPts val="0"/>
                </a:spcAft>
                <a:buClr>
                  <a:srgbClr val="000000"/>
                </a:buClr>
                <a:buSzPts val="1700"/>
                <a:buFont typeface="Josefin Sans"/>
                <a:buChar char="•"/>
              </a:pPr>
              <a:r>
                <a:rPr i="0" lang="en-US" sz="1700" u="none" cap="none" strike="noStrike">
                  <a:solidFill>
                    <a:srgbClr val="000000"/>
                  </a:solidFill>
                  <a:latin typeface="Josefin Sans"/>
                  <a:ea typeface="Josefin Sans"/>
                  <a:cs typeface="Josefin Sans"/>
                  <a:sym typeface="Josefin Sans"/>
                </a:rPr>
                <a:t>The program will promote diversity and a climate of inclusiveness through its recruitment and admissions practices, retention efforts, and student support services</a:t>
              </a:r>
              <a:endParaRPr sz="1700">
                <a:latin typeface="Josefin Sans"/>
                <a:ea typeface="Josefin Sans"/>
                <a:cs typeface="Josefin Sans"/>
                <a:sym typeface="Josefin Sans"/>
              </a:endParaRPr>
            </a:p>
          </p:txBody>
        </p:sp>
        <p:sp>
          <p:nvSpPr>
            <p:cNvPr id="185" name="Google Shape;185;p26"/>
            <p:cNvSpPr/>
            <p:nvPr/>
          </p:nvSpPr>
          <p:spPr>
            <a:xfrm>
              <a:off x="0" y="3301694"/>
              <a:ext cx="3785700" cy="1047600"/>
            </a:xfrm>
            <a:prstGeom prst="roundRect">
              <a:avLst>
                <a:gd fmla="val 16667" name="adj"/>
              </a:avLst>
            </a:prstGeom>
            <a:solidFill>
              <a:schemeClr val="lt1"/>
            </a:solidFill>
            <a:ln cap="flat" cmpd="sng" w="12700">
              <a:solidFill>
                <a:srgbClr val="FFFFFF"/>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6" name="Google Shape;186;p26"/>
            <p:cNvSpPr txBox="1"/>
            <p:nvPr/>
          </p:nvSpPr>
          <p:spPr>
            <a:xfrm>
              <a:off x="51133" y="3352852"/>
              <a:ext cx="3683400" cy="945300"/>
            </a:xfrm>
            <a:prstGeom prst="rect">
              <a:avLst/>
            </a:prstGeom>
            <a:solidFill>
              <a:schemeClr val="lt1"/>
            </a:solidFill>
            <a:ln>
              <a:noFill/>
            </a:ln>
          </p:spPr>
          <p:txBody>
            <a:bodyPr anchorCtr="0" anchor="ctr" bIns="60950" lIns="121900" spcFirstLastPara="1" rIns="121900" wrap="square" tIns="60950">
              <a:noAutofit/>
            </a:bodyPr>
            <a:lstStyle/>
            <a:p>
              <a:pPr indent="0" lvl="0" marL="0" marR="0" rtl="0" algn="ctr">
                <a:lnSpc>
                  <a:spcPct val="90000"/>
                </a:lnSpc>
                <a:spcBef>
                  <a:spcPts val="0"/>
                </a:spcBef>
                <a:spcAft>
                  <a:spcPts val="0"/>
                </a:spcAft>
                <a:buClr>
                  <a:srgbClr val="FFFFFF"/>
                </a:buClr>
                <a:buSzPts val="3200"/>
                <a:buFont typeface="Calibri"/>
                <a:buNone/>
              </a:pPr>
              <a:r>
                <a:rPr i="0" lang="en-US" sz="3200" u="none" cap="none" strike="noStrike">
                  <a:solidFill>
                    <a:srgbClr val="023E8A"/>
                  </a:solidFill>
                  <a:highlight>
                    <a:schemeClr val="lt1"/>
                  </a:highlight>
                  <a:latin typeface="Josefin Sans"/>
                  <a:ea typeface="Josefin Sans"/>
                  <a:cs typeface="Josefin Sans"/>
                  <a:sym typeface="Josefin Sans"/>
                </a:rPr>
                <a:t>Student Diversity</a:t>
              </a:r>
              <a:endParaRPr>
                <a:solidFill>
                  <a:srgbClr val="023E8A"/>
                </a:solidFill>
                <a:highlight>
                  <a:schemeClr val="lt1"/>
                </a:highlight>
                <a:latin typeface="Josefin Sans"/>
                <a:ea typeface="Josefin Sans"/>
                <a:cs typeface="Josefin Sans"/>
                <a:sym typeface="Josefin Sans"/>
              </a:endParaRPr>
            </a:p>
          </p:txBody>
        </p:sp>
      </p:grpSp>
    </p:spTree>
  </p:cSld>
  <p:clrMapOvr>
    <a:masterClrMapping/>
  </p:clrMapOvr>
  <p:transition spd="slow">
    <p:push/>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23E8A"/>
        </a:solidFill>
      </p:bgPr>
    </p:bg>
    <p:spTree>
      <p:nvGrpSpPr>
        <p:cNvPr id="190" name="Shape 190"/>
        <p:cNvGrpSpPr/>
        <p:nvPr/>
      </p:nvGrpSpPr>
      <p:grpSpPr>
        <a:xfrm>
          <a:off x="0" y="0"/>
          <a:ext cx="0" cy="0"/>
          <a:chOff x="0" y="0"/>
          <a:chExt cx="0" cy="0"/>
        </a:xfrm>
      </p:grpSpPr>
      <p:pic>
        <p:nvPicPr>
          <p:cNvPr id="191" name="Google Shape;191;p27"/>
          <p:cNvPicPr preferRelativeResize="0"/>
          <p:nvPr/>
        </p:nvPicPr>
        <p:blipFill>
          <a:blip r:embed="rId3">
            <a:alphaModFix/>
          </a:blip>
          <a:stretch>
            <a:fillRect/>
          </a:stretch>
        </p:blipFill>
        <p:spPr>
          <a:xfrm>
            <a:off x="12024975" y="1"/>
            <a:ext cx="6286510" cy="10287000"/>
          </a:xfrm>
          <a:prstGeom prst="rect">
            <a:avLst/>
          </a:prstGeom>
          <a:noFill/>
          <a:ln>
            <a:noFill/>
          </a:ln>
        </p:spPr>
      </p:pic>
      <p:grpSp>
        <p:nvGrpSpPr>
          <p:cNvPr id="192" name="Google Shape;192;p27"/>
          <p:cNvGrpSpPr/>
          <p:nvPr/>
        </p:nvGrpSpPr>
        <p:grpSpPr>
          <a:xfrm>
            <a:off x="1028700" y="1070225"/>
            <a:ext cx="9942300" cy="5164013"/>
            <a:chOff x="0" y="-3356700"/>
            <a:chExt cx="13256400" cy="6885351"/>
          </a:xfrm>
        </p:grpSpPr>
        <p:sp>
          <p:nvSpPr>
            <p:cNvPr id="193" name="Google Shape;193;p27"/>
            <p:cNvSpPr txBox="1"/>
            <p:nvPr/>
          </p:nvSpPr>
          <p:spPr>
            <a:xfrm>
              <a:off x="0" y="-3356700"/>
              <a:ext cx="13256400" cy="3509100"/>
            </a:xfrm>
            <a:prstGeom prst="rect">
              <a:avLst/>
            </a:prstGeom>
            <a:noFill/>
            <a:ln>
              <a:noFill/>
            </a:ln>
          </p:spPr>
          <p:txBody>
            <a:bodyPr anchorCtr="0" anchor="t" bIns="0" lIns="0" spcFirstLastPara="1" rIns="0" wrap="square" tIns="0">
              <a:spAutoFit/>
            </a:bodyPr>
            <a:lstStyle/>
            <a:p>
              <a:pPr indent="0" lvl="0" marL="0" marR="0" rtl="0" algn="ctr">
                <a:lnSpc>
                  <a:spcPct val="100000"/>
                </a:lnSpc>
                <a:spcBef>
                  <a:spcPts val="0"/>
                </a:spcBef>
                <a:spcAft>
                  <a:spcPts val="0"/>
                </a:spcAft>
                <a:buNone/>
              </a:pPr>
              <a:r>
                <a:rPr lang="en-US" sz="8799">
                  <a:solidFill>
                    <a:srgbClr val="FFFFFF"/>
                  </a:solidFill>
                  <a:latin typeface="Josefin Sans"/>
                  <a:ea typeface="Josefin Sans"/>
                  <a:cs typeface="Josefin Sans"/>
                  <a:sym typeface="Josefin Sans"/>
                </a:rPr>
                <a:t>Standard 4.1: </a:t>
              </a:r>
              <a:r>
                <a:rPr lang="en-US" sz="8299">
                  <a:solidFill>
                    <a:srgbClr val="FFFFFF"/>
                  </a:solidFill>
                  <a:latin typeface="Josefin Sans"/>
                  <a:ea typeface="Josefin Sans"/>
                  <a:cs typeface="Josefin Sans"/>
                  <a:sym typeface="Josefin Sans"/>
                </a:rPr>
                <a:t>Student Recruitment</a:t>
              </a:r>
              <a:endParaRPr sz="900"/>
            </a:p>
          </p:txBody>
        </p:sp>
        <p:sp>
          <p:nvSpPr>
            <p:cNvPr id="194" name="Google Shape;194;p27"/>
            <p:cNvSpPr txBox="1"/>
            <p:nvPr/>
          </p:nvSpPr>
          <p:spPr>
            <a:xfrm>
              <a:off x="0" y="3241251"/>
              <a:ext cx="13256400" cy="287400"/>
            </a:xfrm>
            <a:prstGeom prst="rect">
              <a:avLst/>
            </a:prstGeom>
            <a:noFill/>
            <a:ln>
              <a:noFill/>
            </a:ln>
          </p:spPr>
          <p:txBody>
            <a:bodyPr anchorCtr="0" anchor="t" bIns="0" lIns="0" spcFirstLastPara="1" rIns="0" wrap="square" tIns="0">
              <a:spAutoFit/>
            </a:bodyPr>
            <a:lstStyle/>
            <a:p>
              <a:pPr indent="0" lvl="0" marL="0" marR="0" rtl="0" algn="ctr">
                <a:lnSpc>
                  <a:spcPct val="130000"/>
                </a:lnSpc>
                <a:spcBef>
                  <a:spcPts val="0"/>
                </a:spcBef>
                <a:spcAft>
                  <a:spcPts val="0"/>
                </a:spcAft>
                <a:buNone/>
              </a:pPr>
              <a:r>
                <a:t/>
              </a:r>
              <a:endParaRPr/>
            </a:p>
          </p:txBody>
        </p:sp>
      </p:grpSp>
      <p:grpSp>
        <p:nvGrpSpPr>
          <p:cNvPr id="195" name="Google Shape;195;p27"/>
          <p:cNvGrpSpPr/>
          <p:nvPr/>
        </p:nvGrpSpPr>
        <p:grpSpPr>
          <a:xfrm>
            <a:off x="742821" y="4827848"/>
            <a:ext cx="10514055" cy="3992700"/>
            <a:chOff x="821" y="179348"/>
            <a:chExt cx="10514055" cy="3992700"/>
          </a:xfrm>
        </p:grpSpPr>
        <p:sp>
          <p:nvSpPr>
            <p:cNvPr id="196" name="Google Shape;196;p27"/>
            <p:cNvSpPr/>
            <p:nvPr/>
          </p:nvSpPr>
          <p:spPr>
            <a:xfrm>
              <a:off x="821" y="179348"/>
              <a:ext cx="3327300" cy="3992700"/>
            </a:xfrm>
            <a:prstGeom prst="rect">
              <a:avLst/>
            </a:prstGeom>
            <a:solidFill>
              <a:srgbClr val="3A77BB"/>
            </a:solidFill>
            <a:ln cap="flat" cmpd="sng" w="12700">
              <a:solidFill>
                <a:srgbClr val="843C0C"/>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7" name="Google Shape;197;p27"/>
            <p:cNvSpPr txBox="1"/>
            <p:nvPr/>
          </p:nvSpPr>
          <p:spPr>
            <a:xfrm>
              <a:off x="821" y="1776404"/>
              <a:ext cx="3327300" cy="2395500"/>
            </a:xfrm>
            <a:prstGeom prst="rect">
              <a:avLst/>
            </a:prstGeom>
            <a:solidFill>
              <a:srgbClr val="3A77BB"/>
            </a:solidFill>
            <a:ln>
              <a:noFill/>
            </a:ln>
          </p:spPr>
          <p:txBody>
            <a:bodyPr anchorCtr="0" anchor="t" bIns="330200" lIns="328650" spcFirstLastPara="1" rIns="328650" wrap="square" tIns="0">
              <a:noAutofit/>
            </a:bodyPr>
            <a:lstStyle/>
            <a:p>
              <a:pPr indent="0" lvl="0" marL="0" marR="0" rtl="0" algn="l">
                <a:lnSpc>
                  <a:spcPct val="90000"/>
                </a:lnSpc>
                <a:spcBef>
                  <a:spcPts val="0"/>
                </a:spcBef>
                <a:spcAft>
                  <a:spcPts val="0"/>
                </a:spcAft>
                <a:buClr>
                  <a:srgbClr val="FFFFFF"/>
                </a:buClr>
                <a:buSzPts val="2600"/>
                <a:buFont typeface="Calibri"/>
                <a:buNone/>
              </a:pPr>
              <a:r>
                <a:rPr i="0" lang="en-US" sz="2600" u="none" cap="none" strike="noStrike">
                  <a:solidFill>
                    <a:srgbClr val="FFFFFF"/>
                  </a:solidFill>
                  <a:latin typeface="Josefin Sans"/>
                  <a:ea typeface="Josefin Sans"/>
                  <a:cs typeface="Josefin Sans"/>
                  <a:sym typeface="Josefin Sans"/>
                </a:rPr>
                <a:t>Describe your recruiting efforts</a:t>
              </a:r>
              <a:endParaRPr>
                <a:latin typeface="Josefin Sans"/>
                <a:ea typeface="Josefin Sans"/>
                <a:cs typeface="Josefin Sans"/>
                <a:sym typeface="Josefin Sans"/>
              </a:endParaRPr>
            </a:p>
          </p:txBody>
        </p:sp>
        <p:sp>
          <p:nvSpPr>
            <p:cNvPr id="198" name="Google Shape;198;p27"/>
            <p:cNvSpPr/>
            <p:nvPr/>
          </p:nvSpPr>
          <p:spPr>
            <a:xfrm>
              <a:off x="821" y="179348"/>
              <a:ext cx="3327300" cy="1597200"/>
            </a:xfrm>
            <a:prstGeom prst="rect">
              <a:avLst/>
            </a:prstGeom>
            <a:solidFill>
              <a:srgbClr val="3A77BB"/>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9" name="Google Shape;199;p27"/>
            <p:cNvSpPr txBox="1"/>
            <p:nvPr/>
          </p:nvSpPr>
          <p:spPr>
            <a:xfrm>
              <a:off x="821" y="179348"/>
              <a:ext cx="3327300" cy="1597200"/>
            </a:xfrm>
            <a:prstGeom prst="rect">
              <a:avLst/>
            </a:prstGeom>
            <a:solidFill>
              <a:srgbClr val="3A77BB"/>
            </a:solidFill>
            <a:ln>
              <a:noFill/>
            </a:ln>
          </p:spPr>
          <p:txBody>
            <a:bodyPr anchorCtr="0" anchor="ctr" bIns="165100" lIns="328650" spcFirstLastPara="1" rIns="328650" wrap="square" tIns="165100">
              <a:noAutofit/>
            </a:bodyPr>
            <a:lstStyle/>
            <a:p>
              <a:pPr indent="0" lvl="0" marL="0" marR="0" rtl="0" algn="l">
                <a:lnSpc>
                  <a:spcPct val="90000"/>
                </a:lnSpc>
                <a:spcBef>
                  <a:spcPts val="0"/>
                </a:spcBef>
                <a:spcAft>
                  <a:spcPts val="0"/>
                </a:spcAft>
                <a:buClr>
                  <a:srgbClr val="FFFFFF"/>
                </a:buClr>
                <a:buSzPts val="6600"/>
                <a:buFont typeface="Calibri"/>
                <a:buNone/>
              </a:pPr>
              <a:r>
                <a:rPr i="0" lang="en-US" sz="6600" u="none" cap="none" strike="noStrike">
                  <a:solidFill>
                    <a:srgbClr val="FFFFFF"/>
                  </a:solidFill>
                  <a:latin typeface="Josefin Sans"/>
                  <a:ea typeface="Josefin Sans"/>
                  <a:cs typeface="Josefin Sans"/>
                  <a:sym typeface="Josefin Sans"/>
                </a:rPr>
                <a:t>1</a:t>
              </a:r>
              <a:endParaRPr>
                <a:latin typeface="Josefin Sans"/>
                <a:ea typeface="Josefin Sans"/>
                <a:cs typeface="Josefin Sans"/>
                <a:sym typeface="Josefin Sans"/>
              </a:endParaRPr>
            </a:p>
          </p:txBody>
        </p:sp>
        <p:sp>
          <p:nvSpPr>
            <p:cNvPr id="200" name="Google Shape;200;p27"/>
            <p:cNvSpPr/>
            <p:nvPr/>
          </p:nvSpPr>
          <p:spPr>
            <a:xfrm>
              <a:off x="3594199" y="179348"/>
              <a:ext cx="3327300" cy="3992700"/>
            </a:xfrm>
            <a:prstGeom prst="rect">
              <a:avLst/>
            </a:prstGeom>
            <a:solidFill>
              <a:srgbClr val="3A77BB"/>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1" name="Google Shape;201;p27"/>
            <p:cNvSpPr txBox="1"/>
            <p:nvPr/>
          </p:nvSpPr>
          <p:spPr>
            <a:xfrm>
              <a:off x="3594199" y="1776404"/>
              <a:ext cx="3327300" cy="2395500"/>
            </a:xfrm>
            <a:prstGeom prst="rect">
              <a:avLst/>
            </a:prstGeom>
            <a:solidFill>
              <a:srgbClr val="3A77BB"/>
            </a:solidFill>
            <a:ln>
              <a:noFill/>
            </a:ln>
          </p:spPr>
          <p:txBody>
            <a:bodyPr anchorCtr="0" anchor="t" bIns="330200" lIns="328650" spcFirstLastPara="1" rIns="328650" wrap="square" tIns="0">
              <a:noAutofit/>
            </a:bodyPr>
            <a:lstStyle/>
            <a:p>
              <a:pPr indent="0" lvl="0" marL="0" marR="0" rtl="0" algn="l">
                <a:lnSpc>
                  <a:spcPct val="90000"/>
                </a:lnSpc>
                <a:spcBef>
                  <a:spcPts val="0"/>
                </a:spcBef>
                <a:spcAft>
                  <a:spcPts val="0"/>
                </a:spcAft>
                <a:buClr>
                  <a:srgbClr val="FFFFFF"/>
                </a:buClr>
                <a:buSzPts val="2600"/>
                <a:buFont typeface="Calibri"/>
                <a:buNone/>
              </a:pPr>
              <a:r>
                <a:rPr i="0" lang="en-US" sz="2600" u="none" cap="none" strike="noStrike">
                  <a:solidFill>
                    <a:srgbClr val="FFFFFF"/>
                  </a:solidFill>
                  <a:latin typeface="Josefin Sans"/>
                  <a:ea typeface="Josefin Sans"/>
                  <a:cs typeface="Josefin Sans"/>
                  <a:sym typeface="Josefin Sans"/>
                </a:rPr>
                <a:t>Explain how the recruiting efforts reflect your program's mission</a:t>
              </a:r>
              <a:endParaRPr>
                <a:latin typeface="Josefin Sans"/>
                <a:ea typeface="Josefin Sans"/>
                <a:cs typeface="Josefin Sans"/>
                <a:sym typeface="Josefin Sans"/>
              </a:endParaRPr>
            </a:p>
          </p:txBody>
        </p:sp>
        <p:sp>
          <p:nvSpPr>
            <p:cNvPr id="202" name="Google Shape;202;p27"/>
            <p:cNvSpPr/>
            <p:nvPr/>
          </p:nvSpPr>
          <p:spPr>
            <a:xfrm>
              <a:off x="3594199" y="179348"/>
              <a:ext cx="3327300" cy="1597200"/>
            </a:xfrm>
            <a:prstGeom prst="rect">
              <a:avLst/>
            </a:prstGeom>
            <a:solidFill>
              <a:srgbClr val="3A77BB"/>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3" name="Google Shape;203;p27"/>
            <p:cNvSpPr txBox="1"/>
            <p:nvPr/>
          </p:nvSpPr>
          <p:spPr>
            <a:xfrm>
              <a:off x="3594199" y="179348"/>
              <a:ext cx="3327300" cy="1597200"/>
            </a:xfrm>
            <a:prstGeom prst="rect">
              <a:avLst/>
            </a:prstGeom>
            <a:solidFill>
              <a:srgbClr val="3A77BB"/>
            </a:solidFill>
            <a:ln>
              <a:noFill/>
            </a:ln>
          </p:spPr>
          <p:txBody>
            <a:bodyPr anchorCtr="0" anchor="ctr" bIns="165100" lIns="328650" spcFirstLastPara="1" rIns="328650" wrap="square" tIns="165100">
              <a:noAutofit/>
            </a:bodyPr>
            <a:lstStyle/>
            <a:p>
              <a:pPr indent="0" lvl="0" marL="0" marR="0" rtl="0" algn="l">
                <a:lnSpc>
                  <a:spcPct val="90000"/>
                </a:lnSpc>
                <a:spcBef>
                  <a:spcPts val="0"/>
                </a:spcBef>
                <a:spcAft>
                  <a:spcPts val="0"/>
                </a:spcAft>
                <a:buClr>
                  <a:srgbClr val="FFFFFF"/>
                </a:buClr>
                <a:buSzPts val="6600"/>
                <a:buFont typeface="Calibri"/>
                <a:buNone/>
              </a:pPr>
              <a:r>
                <a:rPr i="0" lang="en-US" sz="6600" u="none" cap="none" strike="noStrike">
                  <a:solidFill>
                    <a:srgbClr val="FFFFFF"/>
                  </a:solidFill>
                  <a:latin typeface="Josefin Sans"/>
                  <a:ea typeface="Josefin Sans"/>
                  <a:cs typeface="Josefin Sans"/>
                  <a:sym typeface="Josefin Sans"/>
                </a:rPr>
                <a:t>2</a:t>
              </a:r>
              <a:endParaRPr>
                <a:latin typeface="Josefin Sans"/>
                <a:ea typeface="Josefin Sans"/>
                <a:cs typeface="Josefin Sans"/>
                <a:sym typeface="Josefin Sans"/>
              </a:endParaRPr>
            </a:p>
          </p:txBody>
        </p:sp>
        <p:sp>
          <p:nvSpPr>
            <p:cNvPr id="204" name="Google Shape;204;p27"/>
            <p:cNvSpPr/>
            <p:nvPr/>
          </p:nvSpPr>
          <p:spPr>
            <a:xfrm>
              <a:off x="7187576" y="179348"/>
              <a:ext cx="3327300" cy="3992700"/>
            </a:xfrm>
            <a:prstGeom prst="rect">
              <a:avLst/>
            </a:prstGeom>
            <a:solidFill>
              <a:srgbClr val="3A77BB"/>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5" name="Google Shape;205;p27"/>
            <p:cNvSpPr txBox="1"/>
            <p:nvPr/>
          </p:nvSpPr>
          <p:spPr>
            <a:xfrm>
              <a:off x="7187576" y="1776404"/>
              <a:ext cx="3327300" cy="2395500"/>
            </a:xfrm>
            <a:prstGeom prst="rect">
              <a:avLst/>
            </a:prstGeom>
            <a:solidFill>
              <a:srgbClr val="3A77BB"/>
            </a:solidFill>
            <a:ln>
              <a:noFill/>
            </a:ln>
          </p:spPr>
          <p:txBody>
            <a:bodyPr anchorCtr="0" anchor="t" bIns="330200" lIns="328650" spcFirstLastPara="1" rIns="328650" wrap="square" tIns="0">
              <a:noAutofit/>
            </a:bodyPr>
            <a:lstStyle/>
            <a:p>
              <a:pPr indent="0" lvl="0" marL="0" marR="0" rtl="0" algn="l">
                <a:lnSpc>
                  <a:spcPct val="90000"/>
                </a:lnSpc>
                <a:spcBef>
                  <a:spcPts val="0"/>
                </a:spcBef>
                <a:spcAft>
                  <a:spcPts val="0"/>
                </a:spcAft>
                <a:buClr>
                  <a:srgbClr val="FFFFFF"/>
                </a:buClr>
                <a:buSzPts val="2600"/>
                <a:buFont typeface="Calibri"/>
                <a:buNone/>
              </a:pPr>
              <a:r>
                <a:rPr i="0" lang="en-US" sz="2600" u="none" cap="none" strike="noStrike">
                  <a:solidFill>
                    <a:srgbClr val="FFFFFF"/>
                  </a:solidFill>
                  <a:latin typeface="Josefin Sans"/>
                  <a:ea typeface="Josefin Sans"/>
                  <a:cs typeface="Josefin Sans"/>
                  <a:sym typeface="Josefin Sans"/>
                </a:rPr>
                <a:t>Demonstrate that your program communicates the cost of obtaining the degree</a:t>
              </a:r>
              <a:endParaRPr>
                <a:latin typeface="Josefin Sans"/>
                <a:ea typeface="Josefin Sans"/>
                <a:cs typeface="Josefin Sans"/>
                <a:sym typeface="Josefin Sans"/>
              </a:endParaRPr>
            </a:p>
          </p:txBody>
        </p:sp>
        <p:sp>
          <p:nvSpPr>
            <p:cNvPr id="206" name="Google Shape;206;p27"/>
            <p:cNvSpPr/>
            <p:nvPr/>
          </p:nvSpPr>
          <p:spPr>
            <a:xfrm>
              <a:off x="7187576" y="179348"/>
              <a:ext cx="3327300" cy="1597200"/>
            </a:xfrm>
            <a:prstGeom prst="rect">
              <a:avLst/>
            </a:prstGeom>
            <a:solidFill>
              <a:srgbClr val="3A77BB"/>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7" name="Google Shape;207;p27"/>
            <p:cNvSpPr txBox="1"/>
            <p:nvPr/>
          </p:nvSpPr>
          <p:spPr>
            <a:xfrm>
              <a:off x="7187576" y="179348"/>
              <a:ext cx="3327300" cy="1597200"/>
            </a:xfrm>
            <a:prstGeom prst="rect">
              <a:avLst/>
            </a:prstGeom>
            <a:solidFill>
              <a:srgbClr val="3A77BB"/>
            </a:solidFill>
            <a:ln>
              <a:noFill/>
            </a:ln>
          </p:spPr>
          <p:txBody>
            <a:bodyPr anchorCtr="0" anchor="ctr" bIns="165100" lIns="328650" spcFirstLastPara="1" rIns="328650" wrap="square" tIns="165100">
              <a:noAutofit/>
            </a:bodyPr>
            <a:lstStyle/>
            <a:p>
              <a:pPr indent="0" lvl="0" marL="0" marR="0" rtl="0" algn="l">
                <a:lnSpc>
                  <a:spcPct val="90000"/>
                </a:lnSpc>
                <a:spcBef>
                  <a:spcPts val="0"/>
                </a:spcBef>
                <a:spcAft>
                  <a:spcPts val="0"/>
                </a:spcAft>
                <a:buClr>
                  <a:srgbClr val="FFFFFF"/>
                </a:buClr>
                <a:buSzPts val="6600"/>
                <a:buFont typeface="Calibri"/>
                <a:buNone/>
              </a:pPr>
              <a:r>
                <a:rPr i="0" lang="en-US" sz="6600" u="none" cap="none" strike="noStrike">
                  <a:solidFill>
                    <a:srgbClr val="FFFFFF"/>
                  </a:solidFill>
                  <a:latin typeface="Josefin Sans"/>
                  <a:ea typeface="Josefin Sans"/>
                  <a:cs typeface="Josefin Sans"/>
                  <a:sym typeface="Josefin Sans"/>
                </a:rPr>
                <a:t>3</a:t>
              </a:r>
              <a:endParaRPr>
                <a:latin typeface="Josefin Sans"/>
                <a:ea typeface="Josefin Sans"/>
                <a:cs typeface="Josefin Sans"/>
                <a:sym typeface="Josefin Sans"/>
              </a:endParaRPr>
            </a:p>
          </p:txBody>
        </p:sp>
      </p:grpSp>
    </p:spTree>
  </p:cSld>
  <p:clrMapOvr>
    <a:masterClrMapping/>
  </p:clrMapOvr>
  <p:transition spd="slow">
    <p:push/>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23E8A"/>
        </a:solidFill>
      </p:bgPr>
    </p:bg>
    <p:spTree>
      <p:nvGrpSpPr>
        <p:cNvPr id="211" name="Shape 211"/>
        <p:cNvGrpSpPr/>
        <p:nvPr/>
      </p:nvGrpSpPr>
      <p:grpSpPr>
        <a:xfrm>
          <a:off x="0" y="0"/>
          <a:ext cx="0" cy="0"/>
          <a:chOff x="0" y="0"/>
          <a:chExt cx="0" cy="0"/>
        </a:xfrm>
      </p:grpSpPr>
      <p:grpSp>
        <p:nvGrpSpPr>
          <p:cNvPr id="212" name="Google Shape;212;p28"/>
          <p:cNvGrpSpPr/>
          <p:nvPr/>
        </p:nvGrpSpPr>
        <p:grpSpPr>
          <a:xfrm>
            <a:off x="10600740" y="984388"/>
            <a:ext cx="6658610" cy="7706162"/>
            <a:chOff x="-138533" y="-4442700"/>
            <a:chExt cx="8878147" cy="10274882"/>
          </a:xfrm>
        </p:grpSpPr>
        <p:sp>
          <p:nvSpPr>
            <p:cNvPr id="213" name="Google Shape;213;p28"/>
            <p:cNvSpPr txBox="1"/>
            <p:nvPr/>
          </p:nvSpPr>
          <p:spPr>
            <a:xfrm>
              <a:off x="-138533" y="-4442700"/>
              <a:ext cx="8739600" cy="4370700"/>
            </a:xfrm>
            <a:prstGeom prst="rect">
              <a:avLst/>
            </a:prstGeom>
            <a:noFill/>
            <a:ln>
              <a:noFill/>
            </a:ln>
          </p:spPr>
          <p:txBody>
            <a:bodyPr anchorCtr="0" anchor="t" bIns="0" lIns="0" spcFirstLastPara="1" rIns="0" wrap="square" tIns="0">
              <a:spAutoFit/>
            </a:bodyPr>
            <a:lstStyle/>
            <a:p>
              <a:pPr indent="0" lvl="0" marL="0" marR="0" rtl="0" algn="ctr">
                <a:lnSpc>
                  <a:spcPct val="100000"/>
                </a:lnSpc>
                <a:spcBef>
                  <a:spcPts val="0"/>
                </a:spcBef>
                <a:spcAft>
                  <a:spcPts val="0"/>
                </a:spcAft>
                <a:buNone/>
              </a:pPr>
              <a:r>
                <a:rPr lang="en-US" sz="7099">
                  <a:solidFill>
                    <a:srgbClr val="FFFFFF"/>
                  </a:solidFill>
                  <a:latin typeface="Josefin Sans"/>
                  <a:ea typeface="Josefin Sans"/>
                  <a:cs typeface="Josefin Sans"/>
                  <a:sym typeface="Josefin Sans"/>
                </a:rPr>
                <a:t>Standard 4.2: Student Admissions</a:t>
              </a:r>
              <a:endParaRPr sz="7099">
                <a:solidFill>
                  <a:srgbClr val="FFFFFF"/>
                </a:solidFill>
                <a:latin typeface="Josefin Sans"/>
                <a:ea typeface="Josefin Sans"/>
                <a:cs typeface="Josefin Sans"/>
                <a:sym typeface="Josefin Sans"/>
              </a:endParaRPr>
            </a:p>
          </p:txBody>
        </p:sp>
        <p:sp>
          <p:nvSpPr>
            <p:cNvPr id="214" name="Google Shape;214;p28"/>
            <p:cNvSpPr txBox="1"/>
            <p:nvPr/>
          </p:nvSpPr>
          <p:spPr>
            <a:xfrm>
              <a:off x="13" y="594782"/>
              <a:ext cx="8739600" cy="5237400"/>
            </a:xfrm>
            <a:prstGeom prst="rect">
              <a:avLst/>
            </a:prstGeom>
            <a:noFill/>
            <a:ln>
              <a:noFill/>
            </a:ln>
          </p:spPr>
          <p:txBody>
            <a:bodyPr anchorCtr="0" anchor="t" bIns="0" lIns="0" spcFirstLastPara="1" rIns="0" wrap="square" tIns="0">
              <a:spAutoFit/>
            </a:bodyPr>
            <a:lstStyle/>
            <a:p>
              <a:pPr indent="-412750" lvl="0" marL="457200" marR="0" rtl="0" algn="l">
                <a:lnSpc>
                  <a:spcPct val="130000"/>
                </a:lnSpc>
                <a:spcBef>
                  <a:spcPts val="0"/>
                </a:spcBef>
                <a:spcAft>
                  <a:spcPts val="0"/>
                </a:spcAft>
                <a:buClr>
                  <a:srgbClr val="FFFFFF"/>
                </a:buClr>
                <a:buSzPts val="2900"/>
                <a:buFont typeface="Josefin Sans"/>
                <a:buChar char="●"/>
              </a:pPr>
              <a:r>
                <a:rPr lang="en-US" sz="2900">
                  <a:solidFill>
                    <a:srgbClr val="FFFFFF"/>
                  </a:solidFill>
                  <a:latin typeface="Josefin Sans"/>
                  <a:ea typeface="Josefin Sans"/>
                  <a:cs typeface="Josefin Sans"/>
                  <a:sym typeface="Josefin Sans"/>
                </a:rPr>
                <a:t>Describe your admissions policies and explain any exceptions </a:t>
              </a:r>
              <a:endParaRPr sz="2900">
                <a:solidFill>
                  <a:srgbClr val="FFFFFF"/>
                </a:solidFill>
                <a:latin typeface="Josefin Sans"/>
                <a:ea typeface="Josefin Sans"/>
                <a:cs typeface="Josefin Sans"/>
                <a:sym typeface="Josefin Sans"/>
              </a:endParaRPr>
            </a:p>
            <a:p>
              <a:pPr indent="-412750" lvl="0" marL="457200" marR="0" rtl="0" algn="l">
                <a:lnSpc>
                  <a:spcPct val="130000"/>
                </a:lnSpc>
                <a:spcBef>
                  <a:spcPts val="0"/>
                </a:spcBef>
                <a:spcAft>
                  <a:spcPts val="0"/>
                </a:spcAft>
                <a:buClr>
                  <a:srgbClr val="FFFFFF"/>
                </a:buClr>
                <a:buSzPts val="2900"/>
                <a:buFont typeface="Josefin Sans"/>
                <a:buChar char="●"/>
              </a:pPr>
              <a:r>
                <a:rPr lang="en-US" sz="2900">
                  <a:solidFill>
                    <a:srgbClr val="FFFFFF"/>
                  </a:solidFill>
                  <a:latin typeface="Josefin Sans"/>
                  <a:ea typeface="Josefin Sans"/>
                  <a:cs typeface="Josefin Sans"/>
                  <a:sym typeface="Josefin Sans"/>
                </a:rPr>
                <a:t>Share application, admission, and enrollment data for the Self-Study Year (SSY) and discuss how the pool of admitted and enrolled students reflects the program mission</a:t>
              </a:r>
              <a:endParaRPr sz="2200"/>
            </a:p>
          </p:txBody>
        </p:sp>
      </p:grpSp>
      <p:pic>
        <p:nvPicPr>
          <p:cNvPr id="215" name="Google Shape;215;p28"/>
          <p:cNvPicPr preferRelativeResize="0"/>
          <p:nvPr/>
        </p:nvPicPr>
        <p:blipFill>
          <a:blip r:embed="rId3">
            <a:alphaModFix/>
          </a:blip>
          <a:stretch>
            <a:fillRect/>
          </a:stretch>
        </p:blipFill>
        <p:spPr>
          <a:xfrm>
            <a:off x="12398" y="0"/>
            <a:ext cx="9663556" cy="10286999"/>
          </a:xfrm>
          <a:prstGeom prst="rect">
            <a:avLst/>
          </a:prstGeom>
          <a:noFill/>
          <a:ln>
            <a:noFill/>
          </a:ln>
        </p:spPr>
      </p:pic>
    </p:spTree>
  </p:cSld>
  <p:clrMapOvr>
    <a:masterClrMapping/>
  </p:clrMapOvr>
  <p:transition spd="slow">
    <p:push/>
  </p:transition>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23E8A"/>
        </a:solidFill>
      </p:bgPr>
    </p:bg>
    <p:spTree>
      <p:nvGrpSpPr>
        <p:cNvPr id="219" name="Shape 219"/>
        <p:cNvGrpSpPr/>
        <p:nvPr/>
      </p:nvGrpSpPr>
      <p:grpSpPr>
        <a:xfrm>
          <a:off x="0" y="0"/>
          <a:ext cx="0" cy="0"/>
          <a:chOff x="0" y="0"/>
          <a:chExt cx="0" cy="0"/>
        </a:xfrm>
      </p:grpSpPr>
      <p:sp>
        <p:nvSpPr>
          <p:cNvPr id="220" name="Google Shape;220;p29"/>
          <p:cNvSpPr txBox="1"/>
          <p:nvPr/>
        </p:nvSpPr>
        <p:spPr>
          <a:xfrm>
            <a:off x="1965404" y="4048125"/>
            <a:ext cx="14357191" cy="2190750"/>
          </a:xfrm>
          <a:prstGeom prst="rect">
            <a:avLst/>
          </a:prstGeom>
          <a:noFill/>
          <a:ln>
            <a:noFill/>
          </a:ln>
        </p:spPr>
        <p:txBody>
          <a:bodyPr anchorCtr="0" anchor="t" bIns="0" lIns="0" spcFirstLastPara="1" rIns="0" wrap="square" tIns="0">
            <a:spAutoFit/>
          </a:bodyPr>
          <a:lstStyle/>
          <a:p>
            <a:pPr indent="0" lvl="0" marL="0" marR="0" rtl="0" algn="ctr">
              <a:lnSpc>
                <a:spcPct val="120000"/>
              </a:lnSpc>
              <a:spcBef>
                <a:spcPts val="0"/>
              </a:spcBef>
              <a:spcAft>
                <a:spcPts val="0"/>
              </a:spcAft>
              <a:buNone/>
            </a:pPr>
            <a:r>
              <a:rPr b="0" i="0" lang="en-US" sz="14400" u="none" cap="none" strike="noStrike">
                <a:solidFill>
                  <a:srgbClr val="FFFFFF"/>
                </a:solidFill>
                <a:latin typeface="Josefin Sans"/>
                <a:ea typeface="Josefin Sans"/>
                <a:cs typeface="Josefin Sans"/>
                <a:sym typeface="Josefin Sans"/>
              </a:rPr>
              <a:t>Introduction</a:t>
            </a:r>
            <a:endParaRPr/>
          </a:p>
        </p:txBody>
      </p:sp>
      <p:pic>
        <p:nvPicPr>
          <p:cNvPr id="221" name="Google Shape;221;p29"/>
          <p:cNvPicPr preferRelativeResize="0"/>
          <p:nvPr/>
        </p:nvPicPr>
        <p:blipFill>
          <a:blip r:embed="rId3">
            <a:alphaModFix/>
          </a:blip>
          <a:stretch>
            <a:fillRect/>
          </a:stretch>
        </p:blipFill>
        <p:spPr>
          <a:xfrm>
            <a:off x="-559675" y="-419100"/>
            <a:ext cx="22276675" cy="14009950"/>
          </a:xfrm>
          <a:prstGeom prst="rect">
            <a:avLst/>
          </a:prstGeom>
          <a:noFill/>
          <a:ln>
            <a:noFill/>
          </a:ln>
        </p:spPr>
      </p:pic>
      <p:sp>
        <p:nvSpPr>
          <p:cNvPr id="222" name="Google Shape;222;p29"/>
          <p:cNvSpPr/>
          <p:nvPr/>
        </p:nvSpPr>
        <p:spPr>
          <a:xfrm>
            <a:off x="2934750" y="2885125"/>
            <a:ext cx="12418500" cy="5548800"/>
          </a:xfrm>
          <a:prstGeom prst="rect">
            <a:avLst/>
          </a:prstGeom>
          <a:solidFill>
            <a:srgbClr val="FFFFFF"/>
          </a:solidFill>
          <a:ln>
            <a:noFill/>
          </a:ln>
        </p:spPr>
        <p:txBody>
          <a:bodyPr anchorCtr="0" anchor="ctr" bIns="45700" lIns="91425" spcFirstLastPara="1" rIns="91425" wrap="square" tIns="45700">
            <a:noAutofit/>
          </a:bodyPr>
          <a:lstStyle/>
          <a:p>
            <a:pPr indent="-387350" lvl="0" marL="457200" rtl="0" algn="l">
              <a:lnSpc>
                <a:spcPct val="130000"/>
              </a:lnSpc>
              <a:spcBef>
                <a:spcPts val="0"/>
              </a:spcBef>
              <a:spcAft>
                <a:spcPts val="0"/>
              </a:spcAft>
              <a:buClr>
                <a:srgbClr val="3A77BB"/>
              </a:buClr>
              <a:buSzPts val="2500"/>
              <a:buFont typeface="Josefin Sans"/>
              <a:buChar char="●"/>
            </a:pPr>
            <a:r>
              <a:rPr lang="en-US" sz="2500">
                <a:solidFill>
                  <a:srgbClr val="3A77BB"/>
                </a:solidFill>
                <a:latin typeface="Josefin Sans"/>
                <a:ea typeface="Josefin Sans"/>
                <a:cs typeface="Josefin Sans"/>
                <a:sym typeface="Josefin Sans"/>
              </a:rPr>
              <a:t>Describe how you share academic continuance and graduation standards with current and prospective students </a:t>
            </a:r>
            <a:endParaRPr sz="2500">
              <a:solidFill>
                <a:srgbClr val="3A77BB"/>
              </a:solidFill>
              <a:latin typeface="Josefin Sans"/>
              <a:ea typeface="Josefin Sans"/>
              <a:cs typeface="Josefin Sans"/>
              <a:sym typeface="Josefin Sans"/>
            </a:endParaRPr>
          </a:p>
          <a:p>
            <a:pPr indent="-387350" lvl="0" marL="457200" rtl="0" algn="l">
              <a:lnSpc>
                <a:spcPct val="130000"/>
              </a:lnSpc>
              <a:spcBef>
                <a:spcPts val="0"/>
              </a:spcBef>
              <a:spcAft>
                <a:spcPts val="0"/>
              </a:spcAft>
              <a:buClr>
                <a:srgbClr val="3A77BB"/>
              </a:buClr>
              <a:buSzPts val="2500"/>
              <a:buFont typeface="Josefin Sans"/>
              <a:buChar char="●"/>
            </a:pPr>
            <a:r>
              <a:rPr lang="en-US" sz="2500">
                <a:solidFill>
                  <a:srgbClr val="3A77BB"/>
                </a:solidFill>
                <a:latin typeface="Josefin Sans"/>
                <a:ea typeface="Josefin Sans"/>
                <a:cs typeface="Josefin Sans"/>
                <a:sym typeface="Josefin Sans"/>
              </a:rPr>
              <a:t>Share the kinds of support systems in place to assist students who might need additional help </a:t>
            </a:r>
            <a:endParaRPr sz="2500">
              <a:solidFill>
                <a:srgbClr val="3A77BB"/>
              </a:solidFill>
              <a:latin typeface="Josefin Sans"/>
              <a:ea typeface="Josefin Sans"/>
              <a:cs typeface="Josefin Sans"/>
              <a:sym typeface="Josefin Sans"/>
            </a:endParaRPr>
          </a:p>
          <a:p>
            <a:pPr indent="-387350" lvl="0" marL="457200" rtl="0" algn="l">
              <a:lnSpc>
                <a:spcPct val="130000"/>
              </a:lnSpc>
              <a:spcBef>
                <a:spcPts val="0"/>
              </a:spcBef>
              <a:spcAft>
                <a:spcPts val="0"/>
              </a:spcAft>
              <a:buClr>
                <a:srgbClr val="3A77BB"/>
              </a:buClr>
              <a:buSzPts val="2500"/>
              <a:buFont typeface="Josefin Sans"/>
              <a:buChar char="●"/>
            </a:pPr>
            <a:r>
              <a:rPr lang="en-US" sz="2500">
                <a:solidFill>
                  <a:srgbClr val="3A77BB"/>
                </a:solidFill>
                <a:latin typeface="Josefin Sans"/>
                <a:ea typeface="Josefin Sans"/>
                <a:cs typeface="Josefin Sans"/>
                <a:sym typeface="Josefin Sans"/>
              </a:rPr>
              <a:t>Provide completion and persistence rates for the group of students who entered the program in the academic year that began 5 years before the self-study year</a:t>
            </a:r>
            <a:endParaRPr sz="2500">
              <a:solidFill>
                <a:srgbClr val="3A77BB"/>
              </a:solidFill>
              <a:latin typeface="Josefin Sans"/>
              <a:ea typeface="Josefin Sans"/>
              <a:cs typeface="Josefin Sans"/>
              <a:sym typeface="Josefin Sans"/>
            </a:endParaRPr>
          </a:p>
          <a:p>
            <a:pPr indent="-387350" lvl="0" marL="457200" rtl="0" algn="l">
              <a:lnSpc>
                <a:spcPct val="130000"/>
              </a:lnSpc>
              <a:spcBef>
                <a:spcPts val="0"/>
              </a:spcBef>
              <a:spcAft>
                <a:spcPts val="0"/>
              </a:spcAft>
              <a:buClr>
                <a:srgbClr val="3A77BB"/>
              </a:buClr>
              <a:buSzPts val="2500"/>
              <a:buFont typeface="Josefin Sans"/>
              <a:buChar char="●"/>
            </a:pPr>
            <a:r>
              <a:rPr lang="en-US" sz="2500">
                <a:solidFill>
                  <a:srgbClr val="3A77BB"/>
                </a:solidFill>
                <a:latin typeface="Josefin Sans"/>
                <a:ea typeface="Josefin Sans"/>
                <a:cs typeface="Josefin Sans"/>
                <a:sym typeface="Josefin Sans"/>
              </a:rPr>
              <a:t>List student support services (including internship support and placement information)</a:t>
            </a:r>
            <a:endParaRPr>
              <a:solidFill>
                <a:srgbClr val="3A77BB"/>
              </a:solidFill>
              <a:latin typeface="Calibri"/>
              <a:ea typeface="Calibri"/>
              <a:cs typeface="Calibri"/>
              <a:sym typeface="Calibri"/>
            </a:endParaRPr>
          </a:p>
        </p:txBody>
      </p:sp>
      <p:sp>
        <p:nvSpPr>
          <p:cNvPr id="223" name="Google Shape;223;p29"/>
          <p:cNvSpPr txBox="1"/>
          <p:nvPr/>
        </p:nvSpPr>
        <p:spPr>
          <a:xfrm>
            <a:off x="2934750" y="1606200"/>
            <a:ext cx="12418500" cy="11082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lang="en-US" sz="5999">
                <a:solidFill>
                  <a:schemeClr val="lt1"/>
                </a:solidFill>
                <a:latin typeface="Josefin Sans"/>
                <a:ea typeface="Josefin Sans"/>
                <a:cs typeface="Josefin Sans"/>
                <a:sym typeface="Josefin Sans"/>
              </a:rPr>
              <a:t>Standard 4.2: Student Admissions</a:t>
            </a:r>
            <a:endParaRPr sz="300"/>
          </a:p>
        </p:txBody>
      </p:sp>
    </p:spTree>
  </p:cSld>
  <p:clrMapOvr>
    <a:masterClrMapping/>
  </p:clrMapOvr>
  <p:transition spd="slow">
    <p:push/>
  </p:transition>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23E8A"/>
        </a:solidFill>
      </p:bgPr>
    </p:bg>
    <p:spTree>
      <p:nvGrpSpPr>
        <p:cNvPr id="227" name="Shape 227"/>
        <p:cNvGrpSpPr/>
        <p:nvPr/>
      </p:nvGrpSpPr>
      <p:grpSpPr>
        <a:xfrm>
          <a:off x="0" y="0"/>
          <a:ext cx="0" cy="0"/>
          <a:chOff x="0" y="0"/>
          <a:chExt cx="0" cy="0"/>
        </a:xfrm>
      </p:grpSpPr>
      <p:sp>
        <p:nvSpPr>
          <p:cNvPr id="228" name="Google Shape;228;p30"/>
          <p:cNvSpPr txBox="1"/>
          <p:nvPr/>
        </p:nvSpPr>
        <p:spPr>
          <a:xfrm>
            <a:off x="1028638" y="593510"/>
            <a:ext cx="6880500" cy="2370000"/>
          </a:xfrm>
          <a:prstGeom prst="rect">
            <a:avLst/>
          </a:prstGeom>
          <a:noFill/>
          <a:ln>
            <a:noFill/>
          </a:ln>
        </p:spPr>
        <p:txBody>
          <a:bodyPr anchorCtr="0" anchor="t" bIns="0" lIns="0" spcFirstLastPara="1" rIns="0" wrap="square" tIns="0">
            <a:spAutoFit/>
          </a:bodyPr>
          <a:lstStyle/>
          <a:p>
            <a:pPr indent="0" lvl="0" marL="0" marR="0" rtl="0" algn="l">
              <a:lnSpc>
                <a:spcPct val="120002"/>
              </a:lnSpc>
              <a:spcBef>
                <a:spcPts val="0"/>
              </a:spcBef>
              <a:spcAft>
                <a:spcPts val="0"/>
              </a:spcAft>
              <a:buNone/>
            </a:pPr>
            <a:r>
              <a:rPr lang="en-US" sz="6999">
                <a:solidFill>
                  <a:srgbClr val="FFFFFF"/>
                </a:solidFill>
                <a:latin typeface="Josefin Sans"/>
                <a:ea typeface="Josefin Sans"/>
                <a:cs typeface="Josefin Sans"/>
                <a:sym typeface="Josefin Sans"/>
              </a:rPr>
              <a:t>Standard 4.4: Student Diversity </a:t>
            </a:r>
            <a:endParaRPr sz="100"/>
          </a:p>
        </p:txBody>
      </p:sp>
      <p:sp>
        <p:nvSpPr>
          <p:cNvPr id="229" name="Google Shape;229;p30"/>
          <p:cNvSpPr txBox="1"/>
          <p:nvPr/>
        </p:nvSpPr>
        <p:spPr>
          <a:xfrm>
            <a:off x="1028650" y="3545385"/>
            <a:ext cx="6880500" cy="6033900"/>
          </a:xfrm>
          <a:prstGeom prst="rect">
            <a:avLst/>
          </a:prstGeom>
          <a:noFill/>
          <a:ln>
            <a:noFill/>
          </a:ln>
        </p:spPr>
        <p:txBody>
          <a:bodyPr anchorCtr="0" anchor="t" bIns="0" lIns="0" spcFirstLastPara="1" rIns="0" wrap="square" tIns="0">
            <a:spAutoFit/>
          </a:bodyPr>
          <a:lstStyle/>
          <a:p>
            <a:pPr indent="-406400" lvl="0" marL="457200" marR="0" rtl="0" algn="l">
              <a:lnSpc>
                <a:spcPct val="130000"/>
              </a:lnSpc>
              <a:spcBef>
                <a:spcPts val="0"/>
              </a:spcBef>
              <a:spcAft>
                <a:spcPts val="0"/>
              </a:spcAft>
              <a:buClr>
                <a:srgbClr val="FFFFFF"/>
              </a:buClr>
              <a:buSzPts val="2800"/>
              <a:buFont typeface="Josefin Sans"/>
              <a:buChar char="●"/>
            </a:pPr>
            <a:r>
              <a:rPr lang="en-US" sz="2800">
                <a:solidFill>
                  <a:srgbClr val="FFFFFF"/>
                </a:solidFill>
                <a:latin typeface="Josefin Sans"/>
                <a:ea typeface="Josefin Sans"/>
                <a:cs typeface="Josefin Sans"/>
                <a:sym typeface="Josefin Sans"/>
              </a:rPr>
              <a:t>Discuss the explicit activities your program undertakes on an ongoing basis to promote diversity and a climate of inclusiveness </a:t>
            </a:r>
            <a:endParaRPr sz="2800">
              <a:solidFill>
                <a:srgbClr val="FFFFFF"/>
              </a:solidFill>
              <a:latin typeface="Josefin Sans"/>
              <a:ea typeface="Josefin Sans"/>
              <a:cs typeface="Josefin Sans"/>
              <a:sym typeface="Josefin Sans"/>
            </a:endParaRPr>
          </a:p>
          <a:p>
            <a:pPr indent="-406400" lvl="0" marL="457200" marR="0" rtl="0" algn="l">
              <a:lnSpc>
                <a:spcPct val="130000"/>
              </a:lnSpc>
              <a:spcBef>
                <a:spcPts val="0"/>
              </a:spcBef>
              <a:spcAft>
                <a:spcPts val="0"/>
              </a:spcAft>
              <a:buClr>
                <a:srgbClr val="FFFFFF"/>
              </a:buClr>
              <a:buSzPts val="2800"/>
              <a:buFont typeface="Josefin Sans"/>
              <a:buChar char="●"/>
            </a:pPr>
            <a:r>
              <a:rPr lang="en-US" sz="2800">
                <a:solidFill>
                  <a:srgbClr val="FFFFFF"/>
                </a:solidFill>
                <a:latin typeface="Josefin Sans"/>
                <a:ea typeface="Josefin Sans"/>
                <a:cs typeface="Josefin Sans"/>
                <a:sym typeface="Josefin Sans"/>
              </a:rPr>
              <a:t>Explain how your recruitment and retention efforts include outreach to historically underrepresented populations in ways that serve the program’s mission </a:t>
            </a:r>
            <a:endParaRPr sz="2800">
              <a:solidFill>
                <a:srgbClr val="FFFFFF"/>
              </a:solidFill>
              <a:latin typeface="Josefin Sans"/>
              <a:ea typeface="Josefin Sans"/>
              <a:cs typeface="Josefin Sans"/>
              <a:sym typeface="Josefin Sans"/>
            </a:endParaRPr>
          </a:p>
          <a:p>
            <a:pPr indent="-406400" lvl="0" marL="457200" marR="0" rtl="0" algn="l">
              <a:lnSpc>
                <a:spcPct val="130000"/>
              </a:lnSpc>
              <a:spcBef>
                <a:spcPts val="0"/>
              </a:spcBef>
              <a:spcAft>
                <a:spcPts val="0"/>
              </a:spcAft>
              <a:buClr>
                <a:srgbClr val="FFFFFF"/>
              </a:buClr>
              <a:buSzPts val="2800"/>
              <a:buFont typeface="Josefin Sans"/>
              <a:buChar char="●"/>
            </a:pPr>
            <a:r>
              <a:rPr lang="en-US" sz="2800">
                <a:solidFill>
                  <a:srgbClr val="FFFFFF"/>
                </a:solidFill>
                <a:latin typeface="Josefin Sans"/>
                <a:ea typeface="Josefin Sans"/>
                <a:cs typeface="Josefin Sans"/>
                <a:sym typeface="Josefin Sans"/>
              </a:rPr>
              <a:t>Describe the ethnic diversity of your student population</a:t>
            </a:r>
            <a:endParaRPr sz="2100"/>
          </a:p>
        </p:txBody>
      </p:sp>
      <p:pic>
        <p:nvPicPr>
          <p:cNvPr id="230" name="Google Shape;230;p30"/>
          <p:cNvPicPr preferRelativeResize="0"/>
          <p:nvPr/>
        </p:nvPicPr>
        <p:blipFill>
          <a:blip r:embed="rId3">
            <a:alphaModFix/>
          </a:blip>
          <a:stretch>
            <a:fillRect/>
          </a:stretch>
        </p:blipFill>
        <p:spPr>
          <a:xfrm>
            <a:off x="9272133" y="0"/>
            <a:ext cx="12521068" cy="10286999"/>
          </a:xfrm>
          <a:prstGeom prst="rect">
            <a:avLst/>
          </a:prstGeom>
          <a:noFill/>
          <a:ln>
            <a:noFill/>
          </a:ln>
        </p:spPr>
      </p:pic>
    </p:spTree>
  </p:cSld>
  <p:clrMapOvr>
    <a:masterClrMapping/>
  </p:clrMapOvr>
  <p:transition spd="slow">
    <p:push/>
  </p:transition>
</p:sld>
</file>

<file path=ppt/theme/theme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