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Lst>
  <p:sldSz cy="10287000" cx="18288000"/>
  <p:notesSz cx="6858000" cy="9144000"/>
  <p:embeddedFontLst>
    <p:embeddedFont>
      <p:font typeface="Josefin Sans"/>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font" Target="fonts/JosefinSans-bold.fntdata"/><Relationship Id="rId12" Type="http://schemas.openxmlformats.org/officeDocument/2006/relationships/font" Target="fonts/JosefinSans-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font" Target="fonts/JosefinSans-boldItalic.fntdata"/><Relationship Id="rId14" Type="http://schemas.openxmlformats.org/officeDocument/2006/relationships/font" Target="fonts/JosefinSans-italic.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2b4686de4d9_0_8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7" name="Google Shape;157;g2b4686de4d9_0_8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2b445b4b55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g2b445b4b55b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2b445b4b55b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g2b445b4b55b_0_4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6" name="Shape 86"/>
        <p:cNvGrpSpPr/>
        <p:nvPr/>
      </p:nvGrpSpPr>
      <p:grpSpPr>
        <a:xfrm>
          <a:off x="0" y="0"/>
          <a:ext cx="0" cy="0"/>
          <a:chOff x="0" y="0"/>
          <a:chExt cx="0" cy="0"/>
        </a:xfrm>
      </p:grpSpPr>
      <p:sp>
        <p:nvSpPr>
          <p:cNvPr id="87" name="Google Shape;87;p14"/>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8" name="Google Shape;88;p14"/>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9" name="Google Shape;89;p14"/>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0" name="Shape 90"/>
        <p:cNvGrpSpPr/>
        <p:nvPr/>
      </p:nvGrpSpPr>
      <p:grpSpPr>
        <a:xfrm>
          <a:off x="0" y="0"/>
          <a:ext cx="0" cy="0"/>
          <a:chOff x="0" y="0"/>
          <a:chExt cx="0" cy="0"/>
        </a:xfrm>
      </p:grpSpPr>
      <p:sp>
        <p:nvSpPr>
          <p:cNvPr id="91" name="Google Shape;91;p15"/>
          <p:cNvSpPr txBox="1"/>
          <p:nvPr>
            <p:ph type="ctrTitle"/>
          </p:nvPr>
        </p:nvSpPr>
        <p:spPr>
          <a:xfrm>
            <a:off x="685800" y="2130425"/>
            <a:ext cx="7772400" cy="1470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2" name="Google Shape;92;p1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rtl="0" algn="ctr">
              <a:lnSpc>
                <a:spcPct val="100000"/>
              </a:lnSpc>
              <a:spcBef>
                <a:spcPts val="640"/>
              </a:spcBef>
              <a:spcAft>
                <a:spcPts val="0"/>
              </a:spcAft>
              <a:buClr>
                <a:srgbClr val="888888"/>
              </a:buClr>
              <a:buSzPts val="3200"/>
              <a:buNone/>
              <a:defRPr>
                <a:solidFill>
                  <a:srgbClr val="888888"/>
                </a:solidFill>
              </a:defRPr>
            </a:lvl1pPr>
            <a:lvl2pPr lvl="1" rtl="0" algn="ctr">
              <a:lnSpc>
                <a:spcPct val="100000"/>
              </a:lnSpc>
              <a:spcBef>
                <a:spcPts val="560"/>
              </a:spcBef>
              <a:spcAft>
                <a:spcPts val="0"/>
              </a:spcAft>
              <a:buClr>
                <a:srgbClr val="888888"/>
              </a:buClr>
              <a:buSzPts val="2800"/>
              <a:buNone/>
              <a:defRPr>
                <a:solidFill>
                  <a:srgbClr val="888888"/>
                </a:solidFill>
              </a:defRPr>
            </a:lvl2pPr>
            <a:lvl3pPr lvl="2" rtl="0" algn="ctr">
              <a:lnSpc>
                <a:spcPct val="100000"/>
              </a:lnSpc>
              <a:spcBef>
                <a:spcPts val="480"/>
              </a:spcBef>
              <a:spcAft>
                <a:spcPts val="0"/>
              </a:spcAft>
              <a:buClr>
                <a:srgbClr val="888888"/>
              </a:buClr>
              <a:buSzPts val="2400"/>
              <a:buNone/>
              <a:defRPr>
                <a:solidFill>
                  <a:srgbClr val="888888"/>
                </a:solidFill>
              </a:defRPr>
            </a:lvl3pPr>
            <a:lvl4pPr lvl="3" rtl="0" algn="ctr">
              <a:lnSpc>
                <a:spcPct val="100000"/>
              </a:lnSpc>
              <a:spcBef>
                <a:spcPts val="400"/>
              </a:spcBef>
              <a:spcAft>
                <a:spcPts val="0"/>
              </a:spcAft>
              <a:buClr>
                <a:srgbClr val="888888"/>
              </a:buClr>
              <a:buSzPts val="2000"/>
              <a:buNone/>
              <a:defRPr>
                <a:solidFill>
                  <a:srgbClr val="888888"/>
                </a:solidFill>
              </a:defRPr>
            </a:lvl4pPr>
            <a:lvl5pPr lvl="4" rtl="0" algn="ctr">
              <a:lnSpc>
                <a:spcPct val="100000"/>
              </a:lnSpc>
              <a:spcBef>
                <a:spcPts val="400"/>
              </a:spcBef>
              <a:spcAft>
                <a:spcPts val="0"/>
              </a:spcAft>
              <a:buClr>
                <a:srgbClr val="888888"/>
              </a:buClr>
              <a:buSzPts val="2000"/>
              <a:buNone/>
              <a:defRPr>
                <a:solidFill>
                  <a:srgbClr val="888888"/>
                </a:solidFill>
              </a:defRPr>
            </a:lvl5pPr>
            <a:lvl6pPr lvl="5" rtl="0" algn="ctr">
              <a:lnSpc>
                <a:spcPct val="100000"/>
              </a:lnSpc>
              <a:spcBef>
                <a:spcPts val="400"/>
              </a:spcBef>
              <a:spcAft>
                <a:spcPts val="0"/>
              </a:spcAft>
              <a:buClr>
                <a:srgbClr val="888888"/>
              </a:buClr>
              <a:buSzPts val="2000"/>
              <a:buNone/>
              <a:defRPr>
                <a:solidFill>
                  <a:srgbClr val="888888"/>
                </a:solidFill>
              </a:defRPr>
            </a:lvl6pPr>
            <a:lvl7pPr lvl="6" rtl="0" algn="ctr">
              <a:lnSpc>
                <a:spcPct val="100000"/>
              </a:lnSpc>
              <a:spcBef>
                <a:spcPts val="400"/>
              </a:spcBef>
              <a:spcAft>
                <a:spcPts val="0"/>
              </a:spcAft>
              <a:buClr>
                <a:srgbClr val="888888"/>
              </a:buClr>
              <a:buSzPts val="2000"/>
              <a:buNone/>
              <a:defRPr>
                <a:solidFill>
                  <a:srgbClr val="888888"/>
                </a:solidFill>
              </a:defRPr>
            </a:lvl7pPr>
            <a:lvl8pPr lvl="7" rtl="0" algn="ctr">
              <a:lnSpc>
                <a:spcPct val="100000"/>
              </a:lnSpc>
              <a:spcBef>
                <a:spcPts val="400"/>
              </a:spcBef>
              <a:spcAft>
                <a:spcPts val="0"/>
              </a:spcAft>
              <a:buClr>
                <a:srgbClr val="888888"/>
              </a:buClr>
              <a:buSzPts val="2000"/>
              <a:buNone/>
              <a:defRPr>
                <a:solidFill>
                  <a:srgbClr val="888888"/>
                </a:solidFill>
              </a:defRPr>
            </a:lvl8pPr>
            <a:lvl9pPr lvl="8" rtl="0" algn="ctr">
              <a:lnSpc>
                <a:spcPct val="100000"/>
              </a:lnSpc>
              <a:spcBef>
                <a:spcPts val="400"/>
              </a:spcBef>
              <a:spcAft>
                <a:spcPts val="0"/>
              </a:spcAft>
              <a:buClr>
                <a:srgbClr val="888888"/>
              </a:buClr>
              <a:buSzPts val="2000"/>
              <a:buNone/>
              <a:defRPr>
                <a:solidFill>
                  <a:srgbClr val="888888"/>
                </a:solidFill>
              </a:defRPr>
            </a:lvl9pPr>
          </a:lstStyle>
          <a:p/>
        </p:txBody>
      </p:sp>
      <p:sp>
        <p:nvSpPr>
          <p:cNvPr id="93" name="Google Shape;93;p15"/>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4" name="Google Shape;94;p15"/>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5" name="Google Shape;95;p15"/>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6" name="Shape 96"/>
        <p:cNvGrpSpPr/>
        <p:nvPr/>
      </p:nvGrpSpPr>
      <p:grpSpPr>
        <a:xfrm>
          <a:off x="0" y="0"/>
          <a:ext cx="0" cy="0"/>
          <a:chOff x="0" y="0"/>
          <a:chExt cx="0" cy="0"/>
        </a:xfrm>
      </p:grpSpPr>
      <p:sp>
        <p:nvSpPr>
          <p:cNvPr id="97" name="Google Shape;97;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8" name="Google Shape;98;p1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lvl1pPr indent="-342900" lvl="0" marL="457200" rtl="0" algn="l">
              <a:lnSpc>
                <a:spcPct val="100000"/>
              </a:lnSpc>
              <a:spcBef>
                <a:spcPts val="360"/>
              </a:spcBef>
              <a:spcAft>
                <a:spcPts val="0"/>
              </a:spcAft>
              <a:buClr>
                <a:schemeClr val="dk1"/>
              </a:buClr>
              <a:buSzPts val="1800"/>
              <a:buChar char="•"/>
              <a:defRPr/>
            </a:lvl1pPr>
            <a:lvl2pPr indent="-342900" lvl="1" marL="914400" rtl="0" algn="l">
              <a:lnSpc>
                <a:spcPct val="100000"/>
              </a:lnSpc>
              <a:spcBef>
                <a:spcPts val="360"/>
              </a:spcBef>
              <a:spcAft>
                <a:spcPts val="0"/>
              </a:spcAft>
              <a:buClr>
                <a:schemeClr val="dk1"/>
              </a:buClr>
              <a:buSzPts val="1800"/>
              <a:buChar char="–"/>
              <a:defRPr/>
            </a:lvl2pPr>
            <a:lvl3pPr indent="-342900" lvl="2" marL="1371600" rtl="0" algn="l">
              <a:lnSpc>
                <a:spcPct val="100000"/>
              </a:lnSpc>
              <a:spcBef>
                <a:spcPts val="360"/>
              </a:spcBef>
              <a:spcAft>
                <a:spcPts val="0"/>
              </a:spcAft>
              <a:buClr>
                <a:schemeClr val="dk1"/>
              </a:buClr>
              <a:buSzPts val="1800"/>
              <a:buChar char="•"/>
              <a:defRPr/>
            </a:lvl3pPr>
            <a:lvl4pPr indent="-342900" lvl="3" marL="1828800" rtl="0" algn="l">
              <a:lnSpc>
                <a:spcPct val="100000"/>
              </a:lnSpc>
              <a:spcBef>
                <a:spcPts val="360"/>
              </a:spcBef>
              <a:spcAft>
                <a:spcPts val="0"/>
              </a:spcAft>
              <a:buClr>
                <a:schemeClr val="dk1"/>
              </a:buClr>
              <a:buSzPts val="1800"/>
              <a:buChar char="–"/>
              <a:defRPr/>
            </a:lvl4pPr>
            <a:lvl5pPr indent="-342900" lvl="4" marL="2286000" rtl="0" algn="l">
              <a:lnSpc>
                <a:spcPct val="100000"/>
              </a:lnSpc>
              <a:spcBef>
                <a:spcPts val="360"/>
              </a:spcBef>
              <a:spcAft>
                <a:spcPts val="0"/>
              </a:spcAft>
              <a:buClr>
                <a:schemeClr val="dk1"/>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99" name="Google Shape;99;p16"/>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0" name="Google Shape;100;p16"/>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1" name="Google Shape;101;p1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7"/>
          <p:cNvSpPr txBox="1"/>
          <p:nvPr>
            <p:ph type="title"/>
          </p:nvPr>
        </p:nvSpPr>
        <p:spPr>
          <a:xfrm>
            <a:off x="722313" y="4406900"/>
            <a:ext cx="7772400" cy="1362000"/>
          </a:xfrm>
          <a:prstGeom prst="rect">
            <a:avLst/>
          </a:prstGeom>
          <a:noFill/>
          <a:ln>
            <a:noFill/>
          </a:ln>
        </p:spPr>
        <p:txBody>
          <a:bodyPr anchorCtr="0" anchor="t" bIns="45700" lIns="91425" spcFirstLastPara="1" rIns="91425" wrap="square" tIns="45700">
            <a:normAutofit/>
          </a:bodyPr>
          <a:lstStyle>
            <a:lvl1pPr lvl="0" rtl="0" algn="l">
              <a:lnSpc>
                <a:spcPct val="100000"/>
              </a:lnSpc>
              <a:spcBef>
                <a:spcPts val="0"/>
              </a:spcBef>
              <a:spcAft>
                <a:spcPts val="0"/>
              </a:spcAft>
              <a:buClr>
                <a:schemeClr val="dk1"/>
              </a:buClr>
              <a:buSzPts val="4000"/>
              <a:buFont typeface="Calibri"/>
              <a:buNone/>
              <a:defRPr b="1" sz="4000" cap="none"/>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4" name="Google Shape;104;p17"/>
          <p:cNvSpPr txBox="1"/>
          <p:nvPr>
            <p:ph idx="1" type="body"/>
          </p:nvPr>
        </p:nvSpPr>
        <p:spPr>
          <a:xfrm>
            <a:off x="722313" y="2906713"/>
            <a:ext cx="7772400" cy="1500300"/>
          </a:xfrm>
          <a:prstGeom prst="rect">
            <a:avLst/>
          </a:prstGeom>
          <a:noFill/>
          <a:ln>
            <a:noFill/>
          </a:ln>
        </p:spPr>
        <p:txBody>
          <a:bodyPr anchorCtr="0" anchor="b" bIns="45700" lIns="91425" spcFirstLastPara="1" rIns="91425" wrap="square" tIns="45700">
            <a:normAutofit/>
          </a:bodyPr>
          <a:lstStyle>
            <a:lvl1pPr indent="-228600" lvl="0" marL="457200" rtl="0" algn="l">
              <a:lnSpc>
                <a:spcPct val="100000"/>
              </a:lnSpc>
              <a:spcBef>
                <a:spcPts val="400"/>
              </a:spcBef>
              <a:spcAft>
                <a:spcPts val="0"/>
              </a:spcAft>
              <a:buClr>
                <a:srgbClr val="888888"/>
              </a:buClr>
              <a:buSzPts val="2000"/>
              <a:buNone/>
              <a:defRPr sz="2000">
                <a:solidFill>
                  <a:srgbClr val="888888"/>
                </a:solidFill>
              </a:defRPr>
            </a:lvl1pPr>
            <a:lvl2pPr indent="-228600" lvl="1" marL="914400" rtl="0" algn="l">
              <a:lnSpc>
                <a:spcPct val="100000"/>
              </a:lnSpc>
              <a:spcBef>
                <a:spcPts val="360"/>
              </a:spcBef>
              <a:spcAft>
                <a:spcPts val="0"/>
              </a:spcAft>
              <a:buClr>
                <a:srgbClr val="888888"/>
              </a:buClr>
              <a:buSzPts val="1800"/>
              <a:buNone/>
              <a:defRPr sz="1800">
                <a:solidFill>
                  <a:srgbClr val="888888"/>
                </a:solidFill>
              </a:defRPr>
            </a:lvl2pPr>
            <a:lvl3pPr indent="-228600" lvl="2" marL="1371600" rtl="0" algn="l">
              <a:lnSpc>
                <a:spcPct val="100000"/>
              </a:lnSpc>
              <a:spcBef>
                <a:spcPts val="320"/>
              </a:spcBef>
              <a:spcAft>
                <a:spcPts val="0"/>
              </a:spcAft>
              <a:buClr>
                <a:srgbClr val="888888"/>
              </a:buClr>
              <a:buSzPts val="1600"/>
              <a:buNone/>
              <a:defRPr sz="1600">
                <a:solidFill>
                  <a:srgbClr val="888888"/>
                </a:solidFill>
              </a:defRPr>
            </a:lvl3pPr>
            <a:lvl4pPr indent="-228600" lvl="3" marL="1828800" rtl="0" algn="l">
              <a:lnSpc>
                <a:spcPct val="100000"/>
              </a:lnSpc>
              <a:spcBef>
                <a:spcPts val="280"/>
              </a:spcBef>
              <a:spcAft>
                <a:spcPts val="0"/>
              </a:spcAft>
              <a:buClr>
                <a:srgbClr val="888888"/>
              </a:buClr>
              <a:buSzPts val="1400"/>
              <a:buNone/>
              <a:defRPr sz="1400">
                <a:solidFill>
                  <a:srgbClr val="888888"/>
                </a:solidFill>
              </a:defRPr>
            </a:lvl4pPr>
            <a:lvl5pPr indent="-228600" lvl="4" marL="2286000" rtl="0" algn="l">
              <a:lnSpc>
                <a:spcPct val="100000"/>
              </a:lnSpc>
              <a:spcBef>
                <a:spcPts val="280"/>
              </a:spcBef>
              <a:spcAft>
                <a:spcPts val="0"/>
              </a:spcAft>
              <a:buClr>
                <a:srgbClr val="888888"/>
              </a:buClr>
              <a:buSzPts val="1400"/>
              <a:buNone/>
              <a:defRPr sz="1400">
                <a:solidFill>
                  <a:srgbClr val="888888"/>
                </a:solidFill>
              </a:defRPr>
            </a:lvl5pPr>
            <a:lvl6pPr indent="-228600" lvl="5" marL="2743200" rtl="0" algn="l">
              <a:lnSpc>
                <a:spcPct val="100000"/>
              </a:lnSpc>
              <a:spcBef>
                <a:spcPts val="280"/>
              </a:spcBef>
              <a:spcAft>
                <a:spcPts val="0"/>
              </a:spcAft>
              <a:buClr>
                <a:srgbClr val="888888"/>
              </a:buClr>
              <a:buSzPts val="1400"/>
              <a:buNone/>
              <a:defRPr sz="1400">
                <a:solidFill>
                  <a:srgbClr val="888888"/>
                </a:solidFill>
              </a:defRPr>
            </a:lvl6pPr>
            <a:lvl7pPr indent="-228600" lvl="6" marL="3200400" rtl="0" algn="l">
              <a:lnSpc>
                <a:spcPct val="100000"/>
              </a:lnSpc>
              <a:spcBef>
                <a:spcPts val="280"/>
              </a:spcBef>
              <a:spcAft>
                <a:spcPts val="0"/>
              </a:spcAft>
              <a:buClr>
                <a:srgbClr val="888888"/>
              </a:buClr>
              <a:buSzPts val="1400"/>
              <a:buNone/>
              <a:defRPr sz="1400">
                <a:solidFill>
                  <a:srgbClr val="888888"/>
                </a:solidFill>
              </a:defRPr>
            </a:lvl7pPr>
            <a:lvl8pPr indent="-228600" lvl="7" marL="3657600" rtl="0" algn="l">
              <a:lnSpc>
                <a:spcPct val="100000"/>
              </a:lnSpc>
              <a:spcBef>
                <a:spcPts val="280"/>
              </a:spcBef>
              <a:spcAft>
                <a:spcPts val="0"/>
              </a:spcAft>
              <a:buClr>
                <a:srgbClr val="888888"/>
              </a:buClr>
              <a:buSzPts val="1400"/>
              <a:buNone/>
              <a:defRPr sz="1400">
                <a:solidFill>
                  <a:srgbClr val="888888"/>
                </a:solidFill>
              </a:defRPr>
            </a:lvl8pPr>
            <a:lvl9pPr indent="-228600" lvl="8" marL="4114800" rtl="0" algn="l">
              <a:lnSpc>
                <a:spcPct val="100000"/>
              </a:lnSpc>
              <a:spcBef>
                <a:spcPts val="280"/>
              </a:spcBef>
              <a:spcAft>
                <a:spcPts val="0"/>
              </a:spcAft>
              <a:buClr>
                <a:srgbClr val="888888"/>
              </a:buClr>
              <a:buSzPts val="1400"/>
              <a:buNone/>
              <a:defRPr sz="1400">
                <a:solidFill>
                  <a:srgbClr val="888888"/>
                </a:solidFill>
              </a:defRPr>
            </a:lvl9pPr>
          </a:lstStyle>
          <a:p/>
        </p:txBody>
      </p:sp>
      <p:sp>
        <p:nvSpPr>
          <p:cNvPr id="105" name="Google Shape;105;p17"/>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6" name="Google Shape;106;p17"/>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7" name="Google Shape;107;p17"/>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10" name="Google Shape;110;p18"/>
          <p:cNvSpPr txBox="1"/>
          <p:nvPr>
            <p:ph idx="1" type="body"/>
          </p:nvPr>
        </p:nvSpPr>
        <p:spPr>
          <a:xfrm>
            <a:off x="457200" y="1600200"/>
            <a:ext cx="4038600" cy="4526100"/>
          </a:xfrm>
          <a:prstGeom prst="rect">
            <a:avLst/>
          </a:prstGeom>
          <a:noFill/>
          <a:ln>
            <a:noFill/>
          </a:ln>
        </p:spPr>
        <p:txBody>
          <a:bodyPr anchorCtr="0" anchor="t" bIns="45700" lIns="91425" spcFirstLastPara="1" rIns="91425" wrap="square" tIns="45700">
            <a:normAutofit/>
          </a:bodyPr>
          <a:lstStyle>
            <a:lvl1pPr indent="-406400" lvl="0" marL="457200" rtl="0" algn="l">
              <a:lnSpc>
                <a:spcPct val="100000"/>
              </a:lnSpc>
              <a:spcBef>
                <a:spcPts val="560"/>
              </a:spcBef>
              <a:spcAft>
                <a:spcPts val="0"/>
              </a:spcAft>
              <a:buClr>
                <a:schemeClr val="dk1"/>
              </a:buClr>
              <a:buSzPts val="2800"/>
              <a:buChar char="•"/>
              <a:defRPr sz="2800"/>
            </a:lvl1pPr>
            <a:lvl2pPr indent="-381000" lvl="1" marL="914400" rtl="0" algn="l">
              <a:lnSpc>
                <a:spcPct val="100000"/>
              </a:lnSpc>
              <a:spcBef>
                <a:spcPts val="480"/>
              </a:spcBef>
              <a:spcAft>
                <a:spcPts val="0"/>
              </a:spcAft>
              <a:buClr>
                <a:schemeClr val="dk1"/>
              </a:buClr>
              <a:buSzPts val="2400"/>
              <a:buChar char="–"/>
              <a:defRPr sz="2400"/>
            </a:lvl2pPr>
            <a:lvl3pPr indent="-355600" lvl="2" marL="1371600" rtl="0" algn="l">
              <a:lnSpc>
                <a:spcPct val="100000"/>
              </a:lnSpc>
              <a:spcBef>
                <a:spcPts val="400"/>
              </a:spcBef>
              <a:spcAft>
                <a:spcPts val="0"/>
              </a:spcAft>
              <a:buClr>
                <a:schemeClr val="dk1"/>
              </a:buClr>
              <a:buSzPts val="2000"/>
              <a:buChar char="•"/>
              <a:defRPr sz="2000"/>
            </a:lvl3pPr>
            <a:lvl4pPr indent="-342900" lvl="3" marL="1828800" rtl="0" algn="l">
              <a:lnSpc>
                <a:spcPct val="100000"/>
              </a:lnSpc>
              <a:spcBef>
                <a:spcPts val="360"/>
              </a:spcBef>
              <a:spcAft>
                <a:spcPts val="0"/>
              </a:spcAft>
              <a:buClr>
                <a:schemeClr val="dk1"/>
              </a:buClr>
              <a:buSzPts val="1800"/>
              <a:buChar char="–"/>
              <a:defRPr sz="1800"/>
            </a:lvl4pPr>
            <a:lvl5pPr indent="-342900" lvl="4" marL="2286000" rtl="0" algn="l">
              <a:lnSpc>
                <a:spcPct val="100000"/>
              </a:lnSpc>
              <a:spcBef>
                <a:spcPts val="360"/>
              </a:spcBef>
              <a:spcAft>
                <a:spcPts val="0"/>
              </a:spcAft>
              <a:buClr>
                <a:schemeClr val="dk1"/>
              </a:buClr>
              <a:buSzPts val="1800"/>
              <a:buChar char="»"/>
              <a:defRPr sz="1800"/>
            </a:lvl5pPr>
            <a:lvl6pPr indent="-342900" lvl="5" marL="2743200" rtl="0" algn="l">
              <a:lnSpc>
                <a:spcPct val="100000"/>
              </a:lnSpc>
              <a:spcBef>
                <a:spcPts val="360"/>
              </a:spcBef>
              <a:spcAft>
                <a:spcPts val="0"/>
              </a:spcAft>
              <a:buClr>
                <a:schemeClr val="dk1"/>
              </a:buClr>
              <a:buSzPts val="1800"/>
              <a:buChar char="•"/>
              <a:defRPr sz="1800"/>
            </a:lvl6pPr>
            <a:lvl7pPr indent="-342900" lvl="6" marL="3200400" rtl="0" algn="l">
              <a:lnSpc>
                <a:spcPct val="100000"/>
              </a:lnSpc>
              <a:spcBef>
                <a:spcPts val="360"/>
              </a:spcBef>
              <a:spcAft>
                <a:spcPts val="0"/>
              </a:spcAft>
              <a:buClr>
                <a:schemeClr val="dk1"/>
              </a:buClr>
              <a:buSzPts val="1800"/>
              <a:buChar char="•"/>
              <a:defRPr sz="1800"/>
            </a:lvl7pPr>
            <a:lvl8pPr indent="-342900" lvl="7" marL="3657600" rtl="0" algn="l">
              <a:lnSpc>
                <a:spcPct val="100000"/>
              </a:lnSpc>
              <a:spcBef>
                <a:spcPts val="360"/>
              </a:spcBef>
              <a:spcAft>
                <a:spcPts val="0"/>
              </a:spcAft>
              <a:buClr>
                <a:schemeClr val="dk1"/>
              </a:buClr>
              <a:buSzPts val="1800"/>
              <a:buChar char="•"/>
              <a:defRPr sz="1800"/>
            </a:lvl8pPr>
            <a:lvl9pPr indent="-342900" lvl="8" marL="4114800" rtl="0" algn="l">
              <a:lnSpc>
                <a:spcPct val="100000"/>
              </a:lnSpc>
              <a:spcBef>
                <a:spcPts val="360"/>
              </a:spcBef>
              <a:spcAft>
                <a:spcPts val="0"/>
              </a:spcAft>
              <a:buClr>
                <a:schemeClr val="dk1"/>
              </a:buClr>
              <a:buSzPts val="1800"/>
              <a:buChar char="•"/>
              <a:defRPr sz="1800"/>
            </a:lvl9pPr>
          </a:lstStyle>
          <a:p/>
        </p:txBody>
      </p:sp>
      <p:sp>
        <p:nvSpPr>
          <p:cNvPr id="111" name="Google Shape;111;p18"/>
          <p:cNvSpPr txBox="1"/>
          <p:nvPr>
            <p:ph idx="2" type="body"/>
          </p:nvPr>
        </p:nvSpPr>
        <p:spPr>
          <a:xfrm>
            <a:off x="4648200" y="1600200"/>
            <a:ext cx="4038600" cy="4526100"/>
          </a:xfrm>
          <a:prstGeom prst="rect">
            <a:avLst/>
          </a:prstGeom>
          <a:noFill/>
          <a:ln>
            <a:noFill/>
          </a:ln>
        </p:spPr>
        <p:txBody>
          <a:bodyPr anchorCtr="0" anchor="t" bIns="45700" lIns="91425" spcFirstLastPara="1" rIns="91425" wrap="square" tIns="45700">
            <a:normAutofit/>
          </a:bodyPr>
          <a:lstStyle>
            <a:lvl1pPr indent="-406400" lvl="0" marL="457200" rtl="0" algn="l">
              <a:lnSpc>
                <a:spcPct val="100000"/>
              </a:lnSpc>
              <a:spcBef>
                <a:spcPts val="560"/>
              </a:spcBef>
              <a:spcAft>
                <a:spcPts val="0"/>
              </a:spcAft>
              <a:buClr>
                <a:schemeClr val="dk1"/>
              </a:buClr>
              <a:buSzPts val="2800"/>
              <a:buChar char="•"/>
              <a:defRPr sz="2800"/>
            </a:lvl1pPr>
            <a:lvl2pPr indent="-381000" lvl="1" marL="914400" rtl="0" algn="l">
              <a:lnSpc>
                <a:spcPct val="100000"/>
              </a:lnSpc>
              <a:spcBef>
                <a:spcPts val="480"/>
              </a:spcBef>
              <a:spcAft>
                <a:spcPts val="0"/>
              </a:spcAft>
              <a:buClr>
                <a:schemeClr val="dk1"/>
              </a:buClr>
              <a:buSzPts val="2400"/>
              <a:buChar char="–"/>
              <a:defRPr sz="2400"/>
            </a:lvl2pPr>
            <a:lvl3pPr indent="-355600" lvl="2" marL="1371600" rtl="0" algn="l">
              <a:lnSpc>
                <a:spcPct val="100000"/>
              </a:lnSpc>
              <a:spcBef>
                <a:spcPts val="400"/>
              </a:spcBef>
              <a:spcAft>
                <a:spcPts val="0"/>
              </a:spcAft>
              <a:buClr>
                <a:schemeClr val="dk1"/>
              </a:buClr>
              <a:buSzPts val="2000"/>
              <a:buChar char="•"/>
              <a:defRPr sz="2000"/>
            </a:lvl3pPr>
            <a:lvl4pPr indent="-342900" lvl="3" marL="1828800" rtl="0" algn="l">
              <a:lnSpc>
                <a:spcPct val="100000"/>
              </a:lnSpc>
              <a:spcBef>
                <a:spcPts val="360"/>
              </a:spcBef>
              <a:spcAft>
                <a:spcPts val="0"/>
              </a:spcAft>
              <a:buClr>
                <a:schemeClr val="dk1"/>
              </a:buClr>
              <a:buSzPts val="1800"/>
              <a:buChar char="–"/>
              <a:defRPr sz="1800"/>
            </a:lvl4pPr>
            <a:lvl5pPr indent="-342900" lvl="4" marL="2286000" rtl="0" algn="l">
              <a:lnSpc>
                <a:spcPct val="100000"/>
              </a:lnSpc>
              <a:spcBef>
                <a:spcPts val="360"/>
              </a:spcBef>
              <a:spcAft>
                <a:spcPts val="0"/>
              </a:spcAft>
              <a:buClr>
                <a:schemeClr val="dk1"/>
              </a:buClr>
              <a:buSzPts val="1800"/>
              <a:buChar char="»"/>
              <a:defRPr sz="1800"/>
            </a:lvl5pPr>
            <a:lvl6pPr indent="-342900" lvl="5" marL="2743200" rtl="0" algn="l">
              <a:lnSpc>
                <a:spcPct val="100000"/>
              </a:lnSpc>
              <a:spcBef>
                <a:spcPts val="360"/>
              </a:spcBef>
              <a:spcAft>
                <a:spcPts val="0"/>
              </a:spcAft>
              <a:buClr>
                <a:schemeClr val="dk1"/>
              </a:buClr>
              <a:buSzPts val="1800"/>
              <a:buChar char="•"/>
              <a:defRPr sz="1800"/>
            </a:lvl6pPr>
            <a:lvl7pPr indent="-342900" lvl="6" marL="3200400" rtl="0" algn="l">
              <a:lnSpc>
                <a:spcPct val="100000"/>
              </a:lnSpc>
              <a:spcBef>
                <a:spcPts val="360"/>
              </a:spcBef>
              <a:spcAft>
                <a:spcPts val="0"/>
              </a:spcAft>
              <a:buClr>
                <a:schemeClr val="dk1"/>
              </a:buClr>
              <a:buSzPts val="1800"/>
              <a:buChar char="•"/>
              <a:defRPr sz="1800"/>
            </a:lvl7pPr>
            <a:lvl8pPr indent="-342900" lvl="7" marL="3657600" rtl="0" algn="l">
              <a:lnSpc>
                <a:spcPct val="100000"/>
              </a:lnSpc>
              <a:spcBef>
                <a:spcPts val="360"/>
              </a:spcBef>
              <a:spcAft>
                <a:spcPts val="0"/>
              </a:spcAft>
              <a:buClr>
                <a:schemeClr val="dk1"/>
              </a:buClr>
              <a:buSzPts val="1800"/>
              <a:buChar char="•"/>
              <a:defRPr sz="1800"/>
            </a:lvl8pPr>
            <a:lvl9pPr indent="-342900" lvl="8" marL="4114800" rtl="0" algn="l">
              <a:lnSpc>
                <a:spcPct val="100000"/>
              </a:lnSpc>
              <a:spcBef>
                <a:spcPts val="360"/>
              </a:spcBef>
              <a:spcAft>
                <a:spcPts val="0"/>
              </a:spcAft>
              <a:buClr>
                <a:schemeClr val="dk1"/>
              </a:buClr>
              <a:buSzPts val="1800"/>
              <a:buChar char="•"/>
              <a:defRPr sz="1800"/>
            </a:lvl9pPr>
          </a:lstStyle>
          <a:p/>
        </p:txBody>
      </p:sp>
      <p:sp>
        <p:nvSpPr>
          <p:cNvPr id="112" name="Google Shape;112;p18"/>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13" name="Google Shape;113;p18"/>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14" name="Google Shape;114;p18"/>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4400"/>
              <a:buFont typeface="Calibri"/>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17" name="Google Shape;117;p19"/>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rmAutofit/>
          </a:bodyPr>
          <a:lstStyle>
            <a:lvl1pPr indent="-228600" lvl="0" marL="457200" rtl="0" algn="l">
              <a:lnSpc>
                <a:spcPct val="100000"/>
              </a:lnSpc>
              <a:spcBef>
                <a:spcPts val="480"/>
              </a:spcBef>
              <a:spcAft>
                <a:spcPts val="0"/>
              </a:spcAft>
              <a:buClr>
                <a:schemeClr val="dk1"/>
              </a:buClr>
              <a:buSzPts val="2400"/>
              <a:buNone/>
              <a:defRPr b="1" sz="2400"/>
            </a:lvl1pPr>
            <a:lvl2pPr indent="-228600" lvl="1" marL="914400" rtl="0" algn="l">
              <a:lnSpc>
                <a:spcPct val="100000"/>
              </a:lnSpc>
              <a:spcBef>
                <a:spcPts val="400"/>
              </a:spcBef>
              <a:spcAft>
                <a:spcPts val="0"/>
              </a:spcAft>
              <a:buClr>
                <a:schemeClr val="dk1"/>
              </a:buClr>
              <a:buSzPts val="2000"/>
              <a:buNone/>
              <a:defRPr b="1" sz="2000"/>
            </a:lvl2pPr>
            <a:lvl3pPr indent="-228600" lvl="2" marL="1371600" rtl="0" algn="l">
              <a:lnSpc>
                <a:spcPct val="100000"/>
              </a:lnSpc>
              <a:spcBef>
                <a:spcPts val="360"/>
              </a:spcBef>
              <a:spcAft>
                <a:spcPts val="0"/>
              </a:spcAft>
              <a:buClr>
                <a:schemeClr val="dk1"/>
              </a:buClr>
              <a:buSzPts val="1800"/>
              <a:buNone/>
              <a:defRPr b="1" sz="1800"/>
            </a:lvl3pPr>
            <a:lvl4pPr indent="-228600" lvl="3" marL="1828800" rtl="0" algn="l">
              <a:lnSpc>
                <a:spcPct val="100000"/>
              </a:lnSpc>
              <a:spcBef>
                <a:spcPts val="320"/>
              </a:spcBef>
              <a:spcAft>
                <a:spcPts val="0"/>
              </a:spcAft>
              <a:buClr>
                <a:schemeClr val="dk1"/>
              </a:buClr>
              <a:buSzPts val="1600"/>
              <a:buNone/>
              <a:defRPr b="1" sz="1600"/>
            </a:lvl4pPr>
            <a:lvl5pPr indent="-228600" lvl="4" marL="2286000" rtl="0" algn="l">
              <a:lnSpc>
                <a:spcPct val="100000"/>
              </a:lnSpc>
              <a:spcBef>
                <a:spcPts val="320"/>
              </a:spcBef>
              <a:spcAft>
                <a:spcPts val="0"/>
              </a:spcAft>
              <a:buClr>
                <a:schemeClr val="dk1"/>
              </a:buClr>
              <a:buSzPts val="1600"/>
              <a:buNone/>
              <a:defRPr b="1" sz="1600"/>
            </a:lvl5pPr>
            <a:lvl6pPr indent="-228600" lvl="5" marL="2743200" rtl="0" algn="l">
              <a:lnSpc>
                <a:spcPct val="100000"/>
              </a:lnSpc>
              <a:spcBef>
                <a:spcPts val="320"/>
              </a:spcBef>
              <a:spcAft>
                <a:spcPts val="0"/>
              </a:spcAft>
              <a:buClr>
                <a:schemeClr val="dk1"/>
              </a:buClr>
              <a:buSzPts val="1600"/>
              <a:buNone/>
              <a:defRPr b="1" sz="1600"/>
            </a:lvl6pPr>
            <a:lvl7pPr indent="-228600" lvl="6" marL="3200400" rtl="0" algn="l">
              <a:lnSpc>
                <a:spcPct val="100000"/>
              </a:lnSpc>
              <a:spcBef>
                <a:spcPts val="320"/>
              </a:spcBef>
              <a:spcAft>
                <a:spcPts val="0"/>
              </a:spcAft>
              <a:buClr>
                <a:schemeClr val="dk1"/>
              </a:buClr>
              <a:buSzPts val="1600"/>
              <a:buNone/>
              <a:defRPr b="1" sz="1600"/>
            </a:lvl7pPr>
            <a:lvl8pPr indent="-228600" lvl="7" marL="3657600" rtl="0" algn="l">
              <a:lnSpc>
                <a:spcPct val="100000"/>
              </a:lnSpc>
              <a:spcBef>
                <a:spcPts val="320"/>
              </a:spcBef>
              <a:spcAft>
                <a:spcPts val="0"/>
              </a:spcAft>
              <a:buClr>
                <a:schemeClr val="dk1"/>
              </a:buClr>
              <a:buSzPts val="1600"/>
              <a:buNone/>
              <a:defRPr b="1" sz="1600"/>
            </a:lvl8pPr>
            <a:lvl9pPr indent="-228600" lvl="8" marL="4114800" rtl="0" algn="l">
              <a:lnSpc>
                <a:spcPct val="100000"/>
              </a:lnSpc>
              <a:spcBef>
                <a:spcPts val="320"/>
              </a:spcBef>
              <a:spcAft>
                <a:spcPts val="0"/>
              </a:spcAft>
              <a:buClr>
                <a:schemeClr val="dk1"/>
              </a:buClr>
              <a:buSzPts val="1600"/>
              <a:buNone/>
              <a:defRPr b="1" sz="1600"/>
            </a:lvl9pPr>
          </a:lstStyle>
          <a:p/>
        </p:txBody>
      </p:sp>
      <p:sp>
        <p:nvSpPr>
          <p:cNvPr id="118" name="Google Shape;118;p19"/>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rmAutofit/>
          </a:bodyPr>
          <a:lstStyle>
            <a:lvl1pPr indent="-381000" lvl="0" marL="457200" rtl="0" algn="l">
              <a:lnSpc>
                <a:spcPct val="100000"/>
              </a:lnSpc>
              <a:spcBef>
                <a:spcPts val="480"/>
              </a:spcBef>
              <a:spcAft>
                <a:spcPts val="0"/>
              </a:spcAft>
              <a:buClr>
                <a:schemeClr val="dk1"/>
              </a:buClr>
              <a:buSzPts val="2400"/>
              <a:buChar char="•"/>
              <a:defRPr sz="2400"/>
            </a:lvl1pPr>
            <a:lvl2pPr indent="-355600" lvl="1" marL="914400" rtl="0" algn="l">
              <a:lnSpc>
                <a:spcPct val="100000"/>
              </a:lnSpc>
              <a:spcBef>
                <a:spcPts val="400"/>
              </a:spcBef>
              <a:spcAft>
                <a:spcPts val="0"/>
              </a:spcAft>
              <a:buClr>
                <a:schemeClr val="dk1"/>
              </a:buClr>
              <a:buSzPts val="2000"/>
              <a:buChar char="–"/>
              <a:defRPr sz="2000"/>
            </a:lvl2pPr>
            <a:lvl3pPr indent="-342900" lvl="2" marL="1371600" rtl="0" algn="l">
              <a:lnSpc>
                <a:spcPct val="100000"/>
              </a:lnSpc>
              <a:spcBef>
                <a:spcPts val="360"/>
              </a:spcBef>
              <a:spcAft>
                <a:spcPts val="0"/>
              </a:spcAft>
              <a:buClr>
                <a:schemeClr val="dk1"/>
              </a:buClr>
              <a:buSzPts val="1800"/>
              <a:buChar char="•"/>
              <a:defRPr sz="1800"/>
            </a:lvl3pPr>
            <a:lvl4pPr indent="-330200" lvl="3" marL="1828800" rtl="0" algn="l">
              <a:lnSpc>
                <a:spcPct val="100000"/>
              </a:lnSpc>
              <a:spcBef>
                <a:spcPts val="320"/>
              </a:spcBef>
              <a:spcAft>
                <a:spcPts val="0"/>
              </a:spcAft>
              <a:buClr>
                <a:schemeClr val="dk1"/>
              </a:buClr>
              <a:buSzPts val="1600"/>
              <a:buChar char="–"/>
              <a:defRPr sz="1600"/>
            </a:lvl4pPr>
            <a:lvl5pPr indent="-330200" lvl="4" marL="2286000" rtl="0" algn="l">
              <a:lnSpc>
                <a:spcPct val="100000"/>
              </a:lnSpc>
              <a:spcBef>
                <a:spcPts val="320"/>
              </a:spcBef>
              <a:spcAft>
                <a:spcPts val="0"/>
              </a:spcAft>
              <a:buClr>
                <a:schemeClr val="dk1"/>
              </a:buClr>
              <a:buSzPts val="1600"/>
              <a:buChar char="»"/>
              <a:defRPr sz="1600"/>
            </a:lvl5pPr>
            <a:lvl6pPr indent="-330200" lvl="5" marL="2743200" rtl="0" algn="l">
              <a:lnSpc>
                <a:spcPct val="100000"/>
              </a:lnSpc>
              <a:spcBef>
                <a:spcPts val="320"/>
              </a:spcBef>
              <a:spcAft>
                <a:spcPts val="0"/>
              </a:spcAft>
              <a:buClr>
                <a:schemeClr val="dk1"/>
              </a:buClr>
              <a:buSzPts val="1600"/>
              <a:buChar char="•"/>
              <a:defRPr sz="1600"/>
            </a:lvl6pPr>
            <a:lvl7pPr indent="-330200" lvl="6" marL="3200400" rtl="0" algn="l">
              <a:lnSpc>
                <a:spcPct val="100000"/>
              </a:lnSpc>
              <a:spcBef>
                <a:spcPts val="320"/>
              </a:spcBef>
              <a:spcAft>
                <a:spcPts val="0"/>
              </a:spcAft>
              <a:buClr>
                <a:schemeClr val="dk1"/>
              </a:buClr>
              <a:buSzPts val="1600"/>
              <a:buChar char="•"/>
              <a:defRPr sz="1600"/>
            </a:lvl7pPr>
            <a:lvl8pPr indent="-330200" lvl="7" marL="3657600" rtl="0" algn="l">
              <a:lnSpc>
                <a:spcPct val="100000"/>
              </a:lnSpc>
              <a:spcBef>
                <a:spcPts val="320"/>
              </a:spcBef>
              <a:spcAft>
                <a:spcPts val="0"/>
              </a:spcAft>
              <a:buClr>
                <a:schemeClr val="dk1"/>
              </a:buClr>
              <a:buSzPts val="1600"/>
              <a:buChar char="•"/>
              <a:defRPr sz="1600"/>
            </a:lvl8pPr>
            <a:lvl9pPr indent="-330200" lvl="8" marL="4114800" rtl="0" algn="l">
              <a:lnSpc>
                <a:spcPct val="100000"/>
              </a:lnSpc>
              <a:spcBef>
                <a:spcPts val="320"/>
              </a:spcBef>
              <a:spcAft>
                <a:spcPts val="0"/>
              </a:spcAft>
              <a:buClr>
                <a:schemeClr val="dk1"/>
              </a:buClr>
              <a:buSzPts val="1600"/>
              <a:buChar char="•"/>
              <a:defRPr sz="1600"/>
            </a:lvl9pPr>
          </a:lstStyle>
          <a:p/>
        </p:txBody>
      </p:sp>
      <p:sp>
        <p:nvSpPr>
          <p:cNvPr id="119" name="Google Shape;119;p19"/>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rmAutofit/>
          </a:bodyPr>
          <a:lstStyle>
            <a:lvl1pPr indent="-228600" lvl="0" marL="457200" rtl="0" algn="l">
              <a:lnSpc>
                <a:spcPct val="100000"/>
              </a:lnSpc>
              <a:spcBef>
                <a:spcPts val="480"/>
              </a:spcBef>
              <a:spcAft>
                <a:spcPts val="0"/>
              </a:spcAft>
              <a:buClr>
                <a:schemeClr val="dk1"/>
              </a:buClr>
              <a:buSzPts val="2400"/>
              <a:buNone/>
              <a:defRPr b="1" sz="2400"/>
            </a:lvl1pPr>
            <a:lvl2pPr indent="-228600" lvl="1" marL="914400" rtl="0" algn="l">
              <a:lnSpc>
                <a:spcPct val="100000"/>
              </a:lnSpc>
              <a:spcBef>
                <a:spcPts val="400"/>
              </a:spcBef>
              <a:spcAft>
                <a:spcPts val="0"/>
              </a:spcAft>
              <a:buClr>
                <a:schemeClr val="dk1"/>
              </a:buClr>
              <a:buSzPts val="2000"/>
              <a:buNone/>
              <a:defRPr b="1" sz="2000"/>
            </a:lvl2pPr>
            <a:lvl3pPr indent="-228600" lvl="2" marL="1371600" rtl="0" algn="l">
              <a:lnSpc>
                <a:spcPct val="100000"/>
              </a:lnSpc>
              <a:spcBef>
                <a:spcPts val="360"/>
              </a:spcBef>
              <a:spcAft>
                <a:spcPts val="0"/>
              </a:spcAft>
              <a:buClr>
                <a:schemeClr val="dk1"/>
              </a:buClr>
              <a:buSzPts val="1800"/>
              <a:buNone/>
              <a:defRPr b="1" sz="1800"/>
            </a:lvl3pPr>
            <a:lvl4pPr indent="-228600" lvl="3" marL="1828800" rtl="0" algn="l">
              <a:lnSpc>
                <a:spcPct val="100000"/>
              </a:lnSpc>
              <a:spcBef>
                <a:spcPts val="320"/>
              </a:spcBef>
              <a:spcAft>
                <a:spcPts val="0"/>
              </a:spcAft>
              <a:buClr>
                <a:schemeClr val="dk1"/>
              </a:buClr>
              <a:buSzPts val="1600"/>
              <a:buNone/>
              <a:defRPr b="1" sz="1600"/>
            </a:lvl4pPr>
            <a:lvl5pPr indent="-228600" lvl="4" marL="2286000" rtl="0" algn="l">
              <a:lnSpc>
                <a:spcPct val="100000"/>
              </a:lnSpc>
              <a:spcBef>
                <a:spcPts val="320"/>
              </a:spcBef>
              <a:spcAft>
                <a:spcPts val="0"/>
              </a:spcAft>
              <a:buClr>
                <a:schemeClr val="dk1"/>
              </a:buClr>
              <a:buSzPts val="1600"/>
              <a:buNone/>
              <a:defRPr b="1" sz="1600"/>
            </a:lvl5pPr>
            <a:lvl6pPr indent="-228600" lvl="5" marL="2743200" rtl="0" algn="l">
              <a:lnSpc>
                <a:spcPct val="100000"/>
              </a:lnSpc>
              <a:spcBef>
                <a:spcPts val="320"/>
              </a:spcBef>
              <a:spcAft>
                <a:spcPts val="0"/>
              </a:spcAft>
              <a:buClr>
                <a:schemeClr val="dk1"/>
              </a:buClr>
              <a:buSzPts val="1600"/>
              <a:buNone/>
              <a:defRPr b="1" sz="1600"/>
            </a:lvl6pPr>
            <a:lvl7pPr indent="-228600" lvl="6" marL="3200400" rtl="0" algn="l">
              <a:lnSpc>
                <a:spcPct val="100000"/>
              </a:lnSpc>
              <a:spcBef>
                <a:spcPts val="320"/>
              </a:spcBef>
              <a:spcAft>
                <a:spcPts val="0"/>
              </a:spcAft>
              <a:buClr>
                <a:schemeClr val="dk1"/>
              </a:buClr>
              <a:buSzPts val="1600"/>
              <a:buNone/>
              <a:defRPr b="1" sz="1600"/>
            </a:lvl7pPr>
            <a:lvl8pPr indent="-228600" lvl="7" marL="3657600" rtl="0" algn="l">
              <a:lnSpc>
                <a:spcPct val="100000"/>
              </a:lnSpc>
              <a:spcBef>
                <a:spcPts val="320"/>
              </a:spcBef>
              <a:spcAft>
                <a:spcPts val="0"/>
              </a:spcAft>
              <a:buClr>
                <a:schemeClr val="dk1"/>
              </a:buClr>
              <a:buSzPts val="1600"/>
              <a:buNone/>
              <a:defRPr b="1" sz="1600"/>
            </a:lvl8pPr>
            <a:lvl9pPr indent="-228600" lvl="8" marL="4114800" rtl="0" algn="l">
              <a:lnSpc>
                <a:spcPct val="100000"/>
              </a:lnSpc>
              <a:spcBef>
                <a:spcPts val="320"/>
              </a:spcBef>
              <a:spcAft>
                <a:spcPts val="0"/>
              </a:spcAft>
              <a:buClr>
                <a:schemeClr val="dk1"/>
              </a:buClr>
              <a:buSzPts val="1600"/>
              <a:buNone/>
              <a:defRPr b="1" sz="1600"/>
            </a:lvl9pPr>
          </a:lstStyle>
          <a:p/>
        </p:txBody>
      </p:sp>
      <p:sp>
        <p:nvSpPr>
          <p:cNvPr id="120" name="Google Shape;120;p19"/>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rmAutofit/>
          </a:bodyPr>
          <a:lstStyle>
            <a:lvl1pPr indent="-381000" lvl="0" marL="457200" rtl="0" algn="l">
              <a:lnSpc>
                <a:spcPct val="100000"/>
              </a:lnSpc>
              <a:spcBef>
                <a:spcPts val="480"/>
              </a:spcBef>
              <a:spcAft>
                <a:spcPts val="0"/>
              </a:spcAft>
              <a:buClr>
                <a:schemeClr val="dk1"/>
              </a:buClr>
              <a:buSzPts val="2400"/>
              <a:buChar char="•"/>
              <a:defRPr sz="2400"/>
            </a:lvl1pPr>
            <a:lvl2pPr indent="-355600" lvl="1" marL="914400" rtl="0" algn="l">
              <a:lnSpc>
                <a:spcPct val="100000"/>
              </a:lnSpc>
              <a:spcBef>
                <a:spcPts val="400"/>
              </a:spcBef>
              <a:spcAft>
                <a:spcPts val="0"/>
              </a:spcAft>
              <a:buClr>
                <a:schemeClr val="dk1"/>
              </a:buClr>
              <a:buSzPts val="2000"/>
              <a:buChar char="–"/>
              <a:defRPr sz="2000"/>
            </a:lvl2pPr>
            <a:lvl3pPr indent="-342900" lvl="2" marL="1371600" rtl="0" algn="l">
              <a:lnSpc>
                <a:spcPct val="100000"/>
              </a:lnSpc>
              <a:spcBef>
                <a:spcPts val="360"/>
              </a:spcBef>
              <a:spcAft>
                <a:spcPts val="0"/>
              </a:spcAft>
              <a:buClr>
                <a:schemeClr val="dk1"/>
              </a:buClr>
              <a:buSzPts val="1800"/>
              <a:buChar char="•"/>
              <a:defRPr sz="1800"/>
            </a:lvl3pPr>
            <a:lvl4pPr indent="-330200" lvl="3" marL="1828800" rtl="0" algn="l">
              <a:lnSpc>
                <a:spcPct val="100000"/>
              </a:lnSpc>
              <a:spcBef>
                <a:spcPts val="320"/>
              </a:spcBef>
              <a:spcAft>
                <a:spcPts val="0"/>
              </a:spcAft>
              <a:buClr>
                <a:schemeClr val="dk1"/>
              </a:buClr>
              <a:buSzPts val="1600"/>
              <a:buChar char="–"/>
              <a:defRPr sz="1600"/>
            </a:lvl4pPr>
            <a:lvl5pPr indent="-330200" lvl="4" marL="2286000" rtl="0" algn="l">
              <a:lnSpc>
                <a:spcPct val="100000"/>
              </a:lnSpc>
              <a:spcBef>
                <a:spcPts val="320"/>
              </a:spcBef>
              <a:spcAft>
                <a:spcPts val="0"/>
              </a:spcAft>
              <a:buClr>
                <a:schemeClr val="dk1"/>
              </a:buClr>
              <a:buSzPts val="1600"/>
              <a:buChar char="»"/>
              <a:defRPr sz="1600"/>
            </a:lvl5pPr>
            <a:lvl6pPr indent="-330200" lvl="5" marL="2743200" rtl="0" algn="l">
              <a:lnSpc>
                <a:spcPct val="100000"/>
              </a:lnSpc>
              <a:spcBef>
                <a:spcPts val="320"/>
              </a:spcBef>
              <a:spcAft>
                <a:spcPts val="0"/>
              </a:spcAft>
              <a:buClr>
                <a:schemeClr val="dk1"/>
              </a:buClr>
              <a:buSzPts val="1600"/>
              <a:buChar char="•"/>
              <a:defRPr sz="1600"/>
            </a:lvl6pPr>
            <a:lvl7pPr indent="-330200" lvl="6" marL="3200400" rtl="0" algn="l">
              <a:lnSpc>
                <a:spcPct val="100000"/>
              </a:lnSpc>
              <a:spcBef>
                <a:spcPts val="320"/>
              </a:spcBef>
              <a:spcAft>
                <a:spcPts val="0"/>
              </a:spcAft>
              <a:buClr>
                <a:schemeClr val="dk1"/>
              </a:buClr>
              <a:buSzPts val="1600"/>
              <a:buChar char="•"/>
              <a:defRPr sz="1600"/>
            </a:lvl7pPr>
            <a:lvl8pPr indent="-330200" lvl="7" marL="3657600" rtl="0" algn="l">
              <a:lnSpc>
                <a:spcPct val="100000"/>
              </a:lnSpc>
              <a:spcBef>
                <a:spcPts val="320"/>
              </a:spcBef>
              <a:spcAft>
                <a:spcPts val="0"/>
              </a:spcAft>
              <a:buClr>
                <a:schemeClr val="dk1"/>
              </a:buClr>
              <a:buSzPts val="1600"/>
              <a:buChar char="•"/>
              <a:defRPr sz="1600"/>
            </a:lvl8pPr>
            <a:lvl9pPr indent="-330200" lvl="8" marL="4114800" rtl="0" algn="l">
              <a:lnSpc>
                <a:spcPct val="100000"/>
              </a:lnSpc>
              <a:spcBef>
                <a:spcPts val="320"/>
              </a:spcBef>
              <a:spcAft>
                <a:spcPts val="0"/>
              </a:spcAft>
              <a:buClr>
                <a:schemeClr val="dk1"/>
              </a:buClr>
              <a:buSzPts val="1600"/>
              <a:buChar char="•"/>
              <a:defRPr sz="1600"/>
            </a:lvl9pPr>
          </a:lstStyle>
          <a:p/>
        </p:txBody>
      </p:sp>
      <p:sp>
        <p:nvSpPr>
          <p:cNvPr id="121" name="Google Shape;121;p19"/>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2" name="Google Shape;122;p19"/>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3" name="Google Shape;123;p19"/>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6" name="Google Shape;126;p20"/>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7" name="Google Shape;127;p20"/>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8" name="Google Shape;128;p2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29" name="Shape 129"/>
        <p:cNvGrpSpPr/>
        <p:nvPr/>
      </p:nvGrpSpPr>
      <p:grpSpPr>
        <a:xfrm>
          <a:off x="0" y="0"/>
          <a:ext cx="0" cy="0"/>
          <a:chOff x="0" y="0"/>
          <a:chExt cx="0" cy="0"/>
        </a:xfrm>
      </p:grpSpPr>
      <p:sp>
        <p:nvSpPr>
          <p:cNvPr id="130" name="Google Shape;130;p21"/>
          <p:cNvSpPr txBox="1"/>
          <p:nvPr>
            <p:ph type="title"/>
          </p:nvPr>
        </p:nvSpPr>
        <p:spPr>
          <a:xfrm>
            <a:off x="457200" y="273050"/>
            <a:ext cx="3008400" cy="1162200"/>
          </a:xfrm>
          <a:prstGeom prst="rect">
            <a:avLst/>
          </a:prstGeom>
          <a:noFill/>
          <a:ln>
            <a:noFill/>
          </a:ln>
        </p:spPr>
        <p:txBody>
          <a:bodyPr anchorCtr="0" anchor="b" bIns="45700" lIns="91425" spcFirstLastPara="1" rIns="91425" wrap="square" tIns="45700">
            <a:normAutofit/>
          </a:bodyPr>
          <a:lstStyle>
            <a:lvl1pPr lvl="0" rtl="0" algn="l">
              <a:lnSpc>
                <a:spcPct val="100000"/>
              </a:lnSpc>
              <a:spcBef>
                <a:spcPts val="0"/>
              </a:spcBef>
              <a:spcAft>
                <a:spcPts val="0"/>
              </a:spcAft>
              <a:buClr>
                <a:schemeClr val="dk1"/>
              </a:buClr>
              <a:buSzPts val="2000"/>
              <a:buFont typeface="Calibri"/>
              <a:buNone/>
              <a:defRPr b="1" sz="20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31" name="Google Shape;131;p21"/>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rmAutofit/>
          </a:bodyPr>
          <a:lstStyle>
            <a:lvl1pPr indent="-431800" lvl="0" marL="457200" rtl="0" algn="l">
              <a:lnSpc>
                <a:spcPct val="100000"/>
              </a:lnSpc>
              <a:spcBef>
                <a:spcPts val="640"/>
              </a:spcBef>
              <a:spcAft>
                <a:spcPts val="0"/>
              </a:spcAft>
              <a:buClr>
                <a:schemeClr val="dk1"/>
              </a:buClr>
              <a:buSzPts val="3200"/>
              <a:buChar char="•"/>
              <a:defRPr sz="3200"/>
            </a:lvl1pPr>
            <a:lvl2pPr indent="-406400" lvl="1" marL="914400" rtl="0" algn="l">
              <a:lnSpc>
                <a:spcPct val="100000"/>
              </a:lnSpc>
              <a:spcBef>
                <a:spcPts val="560"/>
              </a:spcBef>
              <a:spcAft>
                <a:spcPts val="0"/>
              </a:spcAft>
              <a:buClr>
                <a:schemeClr val="dk1"/>
              </a:buClr>
              <a:buSzPts val="2800"/>
              <a:buChar char="–"/>
              <a:defRPr sz="2800"/>
            </a:lvl2pPr>
            <a:lvl3pPr indent="-381000" lvl="2" marL="1371600" rtl="0" algn="l">
              <a:lnSpc>
                <a:spcPct val="100000"/>
              </a:lnSpc>
              <a:spcBef>
                <a:spcPts val="480"/>
              </a:spcBef>
              <a:spcAft>
                <a:spcPts val="0"/>
              </a:spcAft>
              <a:buClr>
                <a:schemeClr val="dk1"/>
              </a:buClr>
              <a:buSzPts val="2400"/>
              <a:buChar char="•"/>
              <a:defRPr sz="2400"/>
            </a:lvl3pPr>
            <a:lvl4pPr indent="-355600" lvl="3" marL="1828800" rtl="0" algn="l">
              <a:lnSpc>
                <a:spcPct val="100000"/>
              </a:lnSpc>
              <a:spcBef>
                <a:spcPts val="400"/>
              </a:spcBef>
              <a:spcAft>
                <a:spcPts val="0"/>
              </a:spcAft>
              <a:buClr>
                <a:schemeClr val="dk1"/>
              </a:buClr>
              <a:buSzPts val="2000"/>
              <a:buChar char="–"/>
              <a:defRPr sz="2000"/>
            </a:lvl4pPr>
            <a:lvl5pPr indent="-355600" lvl="4" marL="2286000" rtl="0" algn="l">
              <a:lnSpc>
                <a:spcPct val="100000"/>
              </a:lnSpc>
              <a:spcBef>
                <a:spcPts val="400"/>
              </a:spcBef>
              <a:spcAft>
                <a:spcPts val="0"/>
              </a:spcAft>
              <a:buClr>
                <a:schemeClr val="dk1"/>
              </a:buClr>
              <a:buSzPts val="2000"/>
              <a:buChar char="»"/>
              <a:defRPr sz="2000"/>
            </a:lvl5pPr>
            <a:lvl6pPr indent="-355600" lvl="5" marL="2743200" rtl="0" algn="l">
              <a:lnSpc>
                <a:spcPct val="100000"/>
              </a:lnSpc>
              <a:spcBef>
                <a:spcPts val="400"/>
              </a:spcBef>
              <a:spcAft>
                <a:spcPts val="0"/>
              </a:spcAft>
              <a:buClr>
                <a:schemeClr val="dk1"/>
              </a:buClr>
              <a:buSzPts val="2000"/>
              <a:buChar char="•"/>
              <a:defRPr sz="2000"/>
            </a:lvl6pPr>
            <a:lvl7pPr indent="-355600" lvl="6" marL="3200400" rtl="0" algn="l">
              <a:lnSpc>
                <a:spcPct val="100000"/>
              </a:lnSpc>
              <a:spcBef>
                <a:spcPts val="400"/>
              </a:spcBef>
              <a:spcAft>
                <a:spcPts val="0"/>
              </a:spcAft>
              <a:buClr>
                <a:schemeClr val="dk1"/>
              </a:buClr>
              <a:buSzPts val="2000"/>
              <a:buChar char="•"/>
              <a:defRPr sz="2000"/>
            </a:lvl7pPr>
            <a:lvl8pPr indent="-355600" lvl="7" marL="3657600" rtl="0" algn="l">
              <a:lnSpc>
                <a:spcPct val="100000"/>
              </a:lnSpc>
              <a:spcBef>
                <a:spcPts val="400"/>
              </a:spcBef>
              <a:spcAft>
                <a:spcPts val="0"/>
              </a:spcAft>
              <a:buClr>
                <a:schemeClr val="dk1"/>
              </a:buClr>
              <a:buSzPts val="2000"/>
              <a:buChar char="•"/>
              <a:defRPr sz="2000"/>
            </a:lvl8pPr>
            <a:lvl9pPr indent="-355600" lvl="8" marL="4114800" rtl="0" algn="l">
              <a:lnSpc>
                <a:spcPct val="100000"/>
              </a:lnSpc>
              <a:spcBef>
                <a:spcPts val="400"/>
              </a:spcBef>
              <a:spcAft>
                <a:spcPts val="0"/>
              </a:spcAft>
              <a:buClr>
                <a:schemeClr val="dk1"/>
              </a:buClr>
              <a:buSzPts val="2000"/>
              <a:buChar char="•"/>
              <a:defRPr sz="2000"/>
            </a:lvl9pPr>
          </a:lstStyle>
          <a:p/>
        </p:txBody>
      </p:sp>
      <p:sp>
        <p:nvSpPr>
          <p:cNvPr id="132" name="Google Shape;132;p21"/>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rmAutofit/>
          </a:bodyPr>
          <a:lstStyle>
            <a:lvl1pPr indent="-228600" lvl="0" marL="457200" rtl="0" algn="l">
              <a:lnSpc>
                <a:spcPct val="100000"/>
              </a:lnSpc>
              <a:spcBef>
                <a:spcPts val="280"/>
              </a:spcBef>
              <a:spcAft>
                <a:spcPts val="0"/>
              </a:spcAft>
              <a:buClr>
                <a:schemeClr val="dk1"/>
              </a:buClr>
              <a:buSzPts val="1400"/>
              <a:buNone/>
              <a:defRPr sz="1400"/>
            </a:lvl1pPr>
            <a:lvl2pPr indent="-228600" lvl="1" marL="914400" rtl="0" algn="l">
              <a:lnSpc>
                <a:spcPct val="100000"/>
              </a:lnSpc>
              <a:spcBef>
                <a:spcPts val="240"/>
              </a:spcBef>
              <a:spcAft>
                <a:spcPts val="0"/>
              </a:spcAft>
              <a:buClr>
                <a:schemeClr val="dk1"/>
              </a:buClr>
              <a:buSzPts val="1200"/>
              <a:buNone/>
              <a:defRPr sz="1200"/>
            </a:lvl2pPr>
            <a:lvl3pPr indent="-228600" lvl="2" marL="1371600" rtl="0" algn="l">
              <a:lnSpc>
                <a:spcPct val="100000"/>
              </a:lnSpc>
              <a:spcBef>
                <a:spcPts val="200"/>
              </a:spcBef>
              <a:spcAft>
                <a:spcPts val="0"/>
              </a:spcAft>
              <a:buClr>
                <a:schemeClr val="dk1"/>
              </a:buClr>
              <a:buSzPts val="1000"/>
              <a:buNone/>
              <a:defRPr sz="1000"/>
            </a:lvl3pPr>
            <a:lvl4pPr indent="-228600" lvl="3" marL="1828800" rtl="0" algn="l">
              <a:lnSpc>
                <a:spcPct val="100000"/>
              </a:lnSpc>
              <a:spcBef>
                <a:spcPts val="180"/>
              </a:spcBef>
              <a:spcAft>
                <a:spcPts val="0"/>
              </a:spcAft>
              <a:buClr>
                <a:schemeClr val="dk1"/>
              </a:buClr>
              <a:buSzPts val="900"/>
              <a:buNone/>
              <a:defRPr sz="900"/>
            </a:lvl4pPr>
            <a:lvl5pPr indent="-228600" lvl="4" marL="2286000" rtl="0" algn="l">
              <a:lnSpc>
                <a:spcPct val="100000"/>
              </a:lnSpc>
              <a:spcBef>
                <a:spcPts val="180"/>
              </a:spcBef>
              <a:spcAft>
                <a:spcPts val="0"/>
              </a:spcAft>
              <a:buClr>
                <a:schemeClr val="dk1"/>
              </a:buClr>
              <a:buSzPts val="900"/>
              <a:buNone/>
              <a:defRPr sz="900"/>
            </a:lvl5pPr>
            <a:lvl6pPr indent="-228600" lvl="5" marL="2743200" rtl="0" algn="l">
              <a:lnSpc>
                <a:spcPct val="100000"/>
              </a:lnSpc>
              <a:spcBef>
                <a:spcPts val="180"/>
              </a:spcBef>
              <a:spcAft>
                <a:spcPts val="0"/>
              </a:spcAft>
              <a:buClr>
                <a:schemeClr val="dk1"/>
              </a:buClr>
              <a:buSzPts val="900"/>
              <a:buNone/>
              <a:defRPr sz="900"/>
            </a:lvl6pPr>
            <a:lvl7pPr indent="-228600" lvl="6" marL="3200400" rtl="0" algn="l">
              <a:lnSpc>
                <a:spcPct val="100000"/>
              </a:lnSpc>
              <a:spcBef>
                <a:spcPts val="180"/>
              </a:spcBef>
              <a:spcAft>
                <a:spcPts val="0"/>
              </a:spcAft>
              <a:buClr>
                <a:schemeClr val="dk1"/>
              </a:buClr>
              <a:buSzPts val="900"/>
              <a:buNone/>
              <a:defRPr sz="900"/>
            </a:lvl7pPr>
            <a:lvl8pPr indent="-228600" lvl="7" marL="3657600" rtl="0" algn="l">
              <a:lnSpc>
                <a:spcPct val="100000"/>
              </a:lnSpc>
              <a:spcBef>
                <a:spcPts val="180"/>
              </a:spcBef>
              <a:spcAft>
                <a:spcPts val="0"/>
              </a:spcAft>
              <a:buClr>
                <a:schemeClr val="dk1"/>
              </a:buClr>
              <a:buSzPts val="900"/>
              <a:buNone/>
              <a:defRPr sz="900"/>
            </a:lvl8pPr>
            <a:lvl9pPr indent="-228600" lvl="8" marL="4114800" rtl="0" algn="l">
              <a:lnSpc>
                <a:spcPct val="100000"/>
              </a:lnSpc>
              <a:spcBef>
                <a:spcPts val="180"/>
              </a:spcBef>
              <a:spcAft>
                <a:spcPts val="0"/>
              </a:spcAft>
              <a:buClr>
                <a:schemeClr val="dk1"/>
              </a:buClr>
              <a:buSzPts val="900"/>
              <a:buNone/>
              <a:defRPr sz="900"/>
            </a:lvl9pPr>
          </a:lstStyle>
          <a:p/>
        </p:txBody>
      </p:sp>
      <p:sp>
        <p:nvSpPr>
          <p:cNvPr id="133" name="Google Shape;133;p21"/>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34" name="Google Shape;134;p21"/>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35" name="Google Shape;135;p2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36" name="Shape 136"/>
        <p:cNvGrpSpPr/>
        <p:nvPr/>
      </p:nvGrpSpPr>
      <p:grpSpPr>
        <a:xfrm>
          <a:off x="0" y="0"/>
          <a:ext cx="0" cy="0"/>
          <a:chOff x="0" y="0"/>
          <a:chExt cx="0" cy="0"/>
        </a:xfrm>
      </p:grpSpPr>
      <p:sp>
        <p:nvSpPr>
          <p:cNvPr id="137" name="Google Shape;137;p22"/>
          <p:cNvSpPr txBox="1"/>
          <p:nvPr>
            <p:ph type="title"/>
          </p:nvPr>
        </p:nvSpPr>
        <p:spPr>
          <a:xfrm>
            <a:off x="1792288" y="4800600"/>
            <a:ext cx="5486400" cy="566700"/>
          </a:xfrm>
          <a:prstGeom prst="rect">
            <a:avLst/>
          </a:prstGeom>
          <a:noFill/>
          <a:ln>
            <a:noFill/>
          </a:ln>
        </p:spPr>
        <p:txBody>
          <a:bodyPr anchorCtr="0" anchor="b" bIns="45700" lIns="91425" spcFirstLastPara="1" rIns="91425" wrap="square" tIns="45700">
            <a:normAutofit/>
          </a:bodyPr>
          <a:lstStyle>
            <a:lvl1pPr lvl="0" rtl="0" algn="l">
              <a:lnSpc>
                <a:spcPct val="100000"/>
              </a:lnSpc>
              <a:spcBef>
                <a:spcPts val="0"/>
              </a:spcBef>
              <a:spcAft>
                <a:spcPts val="0"/>
              </a:spcAft>
              <a:buClr>
                <a:schemeClr val="dk1"/>
              </a:buClr>
              <a:buSzPts val="2000"/>
              <a:buFont typeface="Calibri"/>
              <a:buNone/>
              <a:defRPr b="1" sz="20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38" name="Google Shape;138;p22"/>
          <p:cNvSpPr/>
          <p:nvPr>
            <p:ph idx="2" type="pic"/>
          </p:nvPr>
        </p:nvSpPr>
        <p:spPr>
          <a:xfrm>
            <a:off x="1792288" y="612775"/>
            <a:ext cx="5486400" cy="4114800"/>
          </a:xfrm>
          <a:prstGeom prst="rect">
            <a:avLst/>
          </a:prstGeom>
          <a:noFill/>
          <a:ln>
            <a:noFill/>
          </a:ln>
        </p:spPr>
      </p:sp>
      <p:sp>
        <p:nvSpPr>
          <p:cNvPr id="139" name="Google Shape;139;p22"/>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rmAutofit/>
          </a:bodyPr>
          <a:lstStyle>
            <a:lvl1pPr indent="-228600" lvl="0" marL="457200" rtl="0" algn="l">
              <a:lnSpc>
                <a:spcPct val="100000"/>
              </a:lnSpc>
              <a:spcBef>
                <a:spcPts val="280"/>
              </a:spcBef>
              <a:spcAft>
                <a:spcPts val="0"/>
              </a:spcAft>
              <a:buClr>
                <a:schemeClr val="dk1"/>
              </a:buClr>
              <a:buSzPts val="1400"/>
              <a:buNone/>
              <a:defRPr sz="1400"/>
            </a:lvl1pPr>
            <a:lvl2pPr indent="-228600" lvl="1" marL="914400" rtl="0" algn="l">
              <a:lnSpc>
                <a:spcPct val="100000"/>
              </a:lnSpc>
              <a:spcBef>
                <a:spcPts val="240"/>
              </a:spcBef>
              <a:spcAft>
                <a:spcPts val="0"/>
              </a:spcAft>
              <a:buClr>
                <a:schemeClr val="dk1"/>
              </a:buClr>
              <a:buSzPts val="1200"/>
              <a:buNone/>
              <a:defRPr sz="1200"/>
            </a:lvl2pPr>
            <a:lvl3pPr indent="-228600" lvl="2" marL="1371600" rtl="0" algn="l">
              <a:lnSpc>
                <a:spcPct val="100000"/>
              </a:lnSpc>
              <a:spcBef>
                <a:spcPts val="200"/>
              </a:spcBef>
              <a:spcAft>
                <a:spcPts val="0"/>
              </a:spcAft>
              <a:buClr>
                <a:schemeClr val="dk1"/>
              </a:buClr>
              <a:buSzPts val="1000"/>
              <a:buNone/>
              <a:defRPr sz="1000"/>
            </a:lvl3pPr>
            <a:lvl4pPr indent="-228600" lvl="3" marL="1828800" rtl="0" algn="l">
              <a:lnSpc>
                <a:spcPct val="100000"/>
              </a:lnSpc>
              <a:spcBef>
                <a:spcPts val="180"/>
              </a:spcBef>
              <a:spcAft>
                <a:spcPts val="0"/>
              </a:spcAft>
              <a:buClr>
                <a:schemeClr val="dk1"/>
              </a:buClr>
              <a:buSzPts val="900"/>
              <a:buNone/>
              <a:defRPr sz="900"/>
            </a:lvl4pPr>
            <a:lvl5pPr indent="-228600" lvl="4" marL="2286000" rtl="0" algn="l">
              <a:lnSpc>
                <a:spcPct val="100000"/>
              </a:lnSpc>
              <a:spcBef>
                <a:spcPts val="180"/>
              </a:spcBef>
              <a:spcAft>
                <a:spcPts val="0"/>
              </a:spcAft>
              <a:buClr>
                <a:schemeClr val="dk1"/>
              </a:buClr>
              <a:buSzPts val="900"/>
              <a:buNone/>
              <a:defRPr sz="900"/>
            </a:lvl5pPr>
            <a:lvl6pPr indent="-228600" lvl="5" marL="2743200" rtl="0" algn="l">
              <a:lnSpc>
                <a:spcPct val="100000"/>
              </a:lnSpc>
              <a:spcBef>
                <a:spcPts val="180"/>
              </a:spcBef>
              <a:spcAft>
                <a:spcPts val="0"/>
              </a:spcAft>
              <a:buClr>
                <a:schemeClr val="dk1"/>
              </a:buClr>
              <a:buSzPts val="900"/>
              <a:buNone/>
              <a:defRPr sz="900"/>
            </a:lvl6pPr>
            <a:lvl7pPr indent="-228600" lvl="6" marL="3200400" rtl="0" algn="l">
              <a:lnSpc>
                <a:spcPct val="100000"/>
              </a:lnSpc>
              <a:spcBef>
                <a:spcPts val="180"/>
              </a:spcBef>
              <a:spcAft>
                <a:spcPts val="0"/>
              </a:spcAft>
              <a:buClr>
                <a:schemeClr val="dk1"/>
              </a:buClr>
              <a:buSzPts val="900"/>
              <a:buNone/>
              <a:defRPr sz="900"/>
            </a:lvl7pPr>
            <a:lvl8pPr indent="-228600" lvl="7" marL="3657600" rtl="0" algn="l">
              <a:lnSpc>
                <a:spcPct val="100000"/>
              </a:lnSpc>
              <a:spcBef>
                <a:spcPts val="180"/>
              </a:spcBef>
              <a:spcAft>
                <a:spcPts val="0"/>
              </a:spcAft>
              <a:buClr>
                <a:schemeClr val="dk1"/>
              </a:buClr>
              <a:buSzPts val="900"/>
              <a:buNone/>
              <a:defRPr sz="900"/>
            </a:lvl8pPr>
            <a:lvl9pPr indent="-228600" lvl="8" marL="4114800" rtl="0" algn="l">
              <a:lnSpc>
                <a:spcPct val="100000"/>
              </a:lnSpc>
              <a:spcBef>
                <a:spcPts val="180"/>
              </a:spcBef>
              <a:spcAft>
                <a:spcPts val="0"/>
              </a:spcAft>
              <a:buClr>
                <a:schemeClr val="dk1"/>
              </a:buClr>
              <a:buSzPts val="900"/>
              <a:buNone/>
              <a:defRPr sz="900"/>
            </a:lvl9pPr>
          </a:lstStyle>
          <a:p/>
        </p:txBody>
      </p:sp>
      <p:sp>
        <p:nvSpPr>
          <p:cNvPr id="140" name="Google Shape;140;p22"/>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1" name="Google Shape;141;p22"/>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2" name="Google Shape;142;p22"/>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3" name="Shape 143"/>
        <p:cNvGrpSpPr/>
        <p:nvPr/>
      </p:nvGrpSpPr>
      <p:grpSpPr>
        <a:xfrm>
          <a:off x="0" y="0"/>
          <a:ext cx="0" cy="0"/>
          <a:chOff x="0" y="0"/>
          <a:chExt cx="0" cy="0"/>
        </a:xfrm>
      </p:grpSpPr>
      <p:sp>
        <p:nvSpPr>
          <p:cNvPr id="144" name="Google Shape;144;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5" name="Google Shape;145;p23"/>
          <p:cNvSpPr txBox="1"/>
          <p:nvPr>
            <p:ph idx="1" type="body"/>
          </p:nvPr>
        </p:nvSpPr>
        <p:spPr>
          <a:xfrm rot="5400000">
            <a:off x="2308951" y="-251550"/>
            <a:ext cx="4526100" cy="8229600"/>
          </a:xfrm>
          <a:prstGeom prst="rect">
            <a:avLst/>
          </a:prstGeom>
          <a:noFill/>
          <a:ln>
            <a:noFill/>
          </a:ln>
        </p:spPr>
        <p:txBody>
          <a:bodyPr anchorCtr="0" anchor="t" bIns="45700" lIns="91425" spcFirstLastPara="1" rIns="91425" wrap="square" tIns="45700">
            <a:normAutofit/>
          </a:bodyPr>
          <a:lstStyle>
            <a:lvl1pPr indent="-342900" lvl="0" marL="457200" rtl="0" algn="l">
              <a:lnSpc>
                <a:spcPct val="100000"/>
              </a:lnSpc>
              <a:spcBef>
                <a:spcPts val="360"/>
              </a:spcBef>
              <a:spcAft>
                <a:spcPts val="0"/>
              </a:spcAft>
              <a:buClr>
                <a:schemeClr val="dk1"/>
              </a:buClr>
              <a:buSzPts val="1800"/>
              <a:buChar char="•"/>
              <a:defRPr/>
            </a:lvl1pPr>
            <a:lvl2pPr indent="-342900" lvl="1" marL="914400" rtl="0" algn="l">
              <a:lnSpc>
                <a:spcPct val="100000"/>
              </a:lnSpc>
              <a:spcBef>
                <a:spcPts val="360"/>
              </a:spcBef>
              <a:spcAft>
                <a:spcPts val="0"/>
              </a:spcAft>
              <a:buClr>
                <a:schemeClr val="dk1"/>
              </a:buClr>
              <a:buSzPts val="1800"/>
              <a:buChar char="–"/>
              <a:defRPr/>
            </a:lvl2pPr>
            <a:lvl3pPr indent="-342900" lvl="2" marL="1371600" rtl="0" algn="l">
              <a:lnSpc>
                <a:spcPct val="100000"/>
              </a:lnSpc>
              <a:spcBef>
                <a:spcPts val="360"/>
              </a:spcBef>
              <a:spcAft>
                <a:spcPts val="0"/>
              </a:spcAft>
              <a:buClr>
                <a:schemeClr val="dk1"/>
              </a:buClr>
              <a:buSzPts val="1800"/>
              <a:buChar char="•"/>
              <a:defRPr/>
            </a:lvl3pPr>
            <a:lvl4pPr indent="-342900" lvl="3" marL="1828800" rtl="0" algn="l">
              <a:lnSpc>
                <a:spcPct val="100000"/>
              </a:lnSpc>
              <a:spcBef>
                <a:spcPts val="360"/>
              </a:spcBef>
              <a:spcAft>
                <a:spcPts val="0"/>
              </a:spcAft>
              <a:buClr>
                <a:schemeClr val="dk1"/>
              </a:buClr>
              <a:buSzPts val="1800"/>
              <a:buChar char="–"/>
              <a:defRPr/>
            </a:lvl4pPr>
            <a:lvl5pPr indent="-342900" lvl="4" marL="2286000" rtl="0" algn="l">
              <a:lnSpc>
                <a:spcPct val="100000"/>
              </a:lnSpc>
              <a:spcBef>
                <a:spcPts val="360"/>
              </a:spcBef>
              <a:spcAft>
                <a:spcPts val="0"/>
              </a:spcAft>
              <a:buClr>
                <a:schemeClr val="dk1"/>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146" name="Google Shape;146;p23"/>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7" name="Google Shape;147;p23"/>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8" name="Google Shape;148;p23"/>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49" name="Shape 149"/>
        <p:cNvGrpSpPr/>
        <p:nvPr/>
      </p:nvGrpSpPr>
      <p:grpSpPr>
        <a:xfrm>
          <a:off x="0" y="0"/>
          <a:ext cx="0" cy="0"/>
          <a:chOff x="0" y="0"/>
          <a:chExt cx="0" cy="0"/>
        </a:xfrm>
      </p:grpSpPr>
      <p:sp>
        <p:nvSpPr>
          <p:cNvPr id="150" name="Google Shape;150;p24"/>
          <p:cNvSpPr txBox="1"/>
          <p:nvPr>
            <p:ph type="title"/>
          </p:nvPr>
        </p:nvSpPr>
        <p:spPr>
          <a:xfrm rot="5400000">
            <a:off x="4732351" y="2171689"/>
            <a:ext cx="5851500" cy="20574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51" name="Google Shape;151;p24"/>
          <p:cNvSpPr txBox="1"/>
          <p:nvPr>
            <p:ph idx="1" type="body"/>
          </p:nvPr>
        </p:nvSpPr>
        <p:spPr>
          <a:xfrm rot="5400000">
            <a:off x="541350" y="190487"/>
            <a:ext cx="5851500" cy="6019800"/>
          </a:xfrm>
          <a:prstGeom prst="rect">
            <a:avLst/>
          </a:prstGeom>
          <a:noFill/>
          <a:ln>
            <a:noFill/>
          </a:ln>
        </p:spPr>
        <p:txBody>
          <a:bodyPr anchorCtr="0" anchor="t" bIns="45700" lIns="91425" spcFirstLastPara="1" rIns="91425" wrap="square" tIns="45700">
            <a:normAutofit/>
          </a:bodyPr>
          <a:lstStyle>
            <a:lvl1pPr indent="-342900" lvl="0" marL="457200" rtl="0" algn="l">
              <a:lnSpc>
                <a:spcPct val="100000"/>
              </a:lnSpc>
              <a:spcBef>
                <a:spcPts val="360"/>
              </a:spcBef>
              <a:spcAft>
                <a:spcPts val="0"/>
              </a:spcAft>
              <a:buClr>
                <a:schemeClr val="dk1"/>
              </a:buClr>
              <a:buSzPts val="1800"/>
              <a:buChar char="•"/>
              <a:defRPr/>
            </a:lvl1pPr>
            <a:lvl2pPr indent="-342900" lvl="1" marL="914400" rtl="0" algn="l">
              <a:lnSpc>
                <a:spcPct val="100000"/>
              </a:lnSpc>
              <a:spcBef>
                <a:spcPts val="360"/>
              </a:spcBef>
              <a:spcAft>
                <a:spcPts val="0"/>
              </a:spcAft>
              <a:buClr>
                <a:schemeClr val="dk1"/>
              </a:buClr>
              <a:buSzPts val="1800"/>
              <a:buChar char="–"/>
              <a:defRPr/>
            </a:lvl2pPr>
            <a:lvl3pPr indent="-342900" lvl="2" marL="1371600" rtl="0" algn="l">
              <a:lnSpc>
                <a:spcPct val="100000"/>
              </a:lnSpc>
              <a:spcBef>
                <a:spcPts val="360"/>
              </a:spcBef>
              <a:spcAft>
                <a:spcPts val="0"/>
              </a:spcAft>
              <a:buClr>
                <a:schemeClr val="dk1"/>
              </a:buClr>
              <a:buSzPts val="1800"/>
              <a:buChar char="•"/>
              <a:defRPr/>
            </a:lvl3pPr>
            <a:lvl4pPr indent="-342900" lvl="3" marL="1828800" rtl="0" algn="l">
              <a:lnSpc>
                <a:spcPct val="100000"/>
              </a:lnSpc>
              <a:spcBef>
                <a:spcPts val="360"/>
              </a:spcBef>
              <a:spcAft>
                <a:spcPts val="0"/>
              </a:spcAft>
              <a:buClr>
                <a:schemeClr val="dk1"/>
              </a:buClr>
              <a:buSzPts val="1800"/>
              <a:buChar char="–"/>
              <a:defRPr/>
            </a:lvl4pPr>
            <a:lvl5pPr indent="-342900" lvl="4" marL="2286000" rtl="0" algn="l">
              <a:lnSpc>
                <a:spcPct val="100000"/>
              </a:lnSpc>
              <a:spcBef>
                <a:spcPts val="360"/>
              </a:spcBef>
              <a:spcAft>
                <a:spcPts val="0"/>
              </a:spcAft>
              <a:buClr>
                <a:schemeClr val="dk1"/>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152" name="Google Shape;152;p24"/>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53" name="Google Shape;153;p24"/>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54" name="Google Shape;154;p24"/>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0" name="Shape 80"/>
        <p:cNvGrpSpPr/>
        <p:nvPr/>
      </p:nvGrpSpPr>
      <p:grpSpPr>
        <a:xfrm>
          <a:off x="0" y="0"/>
          <a:ext cx="0" cy="0"/>
          <a:chOff x="0" y="0"/>
          <a:chExt cx="0" cy="0"/>
        </a:xfrm>
      </p:grpSpPr>
      <p:sp>
        <p:nvSpPr>
          <p:cNvPr id="81" name="Google Shape;81;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2" name="Google Shape;82;p13"/>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3" name="Google Shape;83;p13"/>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4" name="Google Shape;84;p13"/>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5" name="Google Shape;85;p13"/>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8.png"/><Relationship Id="rId4" Type="http://schemas.openxmlformats.org/officeDocument/2006/relationships/image" Target="../media/image4.png"/><Relationship Id="rId5" Type="http://schemas.openxmlformats.org/officeDocument/2006/relationships/image" Target="../media/image7.png"/><Relationship Id="rId6"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58" name="Shape 158"/>
        <p:cNvGrpSpPr/>
        <p:nvPr/>
      </p:nvGrpSpPr>
      <p:grpSpPr>
        <a:xfrm>
          <a:off x="0" y="0"/>
          <a:ext cx="0" cy="0"/>
          <a:chOff x="0" y="0"/>
          <a:chExt cx="0" cy="0"/>
        </a:xfrm>
      </p:grpSpPr>
      <p:sp>
        <p:nvSpPr>
          <p:cNvPr id="159" name="Google Shape;159;p25"/>
          <p:cNvSpPr txBox="1"/>
          <p:nvPr/>
        </p:nvSpPr>
        <p:spPr>
          <a:xfrm>
            <a:off x="184425" y="3428997"/>
            <a:ext cx="18468600" cy="59415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3000"/>
              <a:buFont typeface="Arial"/>
              <a:buNone/>
            </a:pPr>
            <a:r>
              <a:rPr b="1" i="0" lang="en-US" sz="13000" u="none" cap="none" strike="noStrike">
                <a:solidFill>
                  <a:schemeClr val="lt1"/>
                </a:solidFill>
                <a:latin typeface="Josefin Sans"/>
                <a:ea typeface="Josefin Sans"/>
                <a:cs typeface="Josefin Sans"/>
                <a:sym typeface="Josefin Sans"/>
              </a:rPr>
              <a:t>NASPAA ACCREDITATION</a:t>
            </a:r>
            <a:endParaRPr b="1" i="0" sz="130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chemeClr val="dk1"/>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90000"/>
              </a:lnSpc>
              <a:spcBef>
                <a:spcPts val="0"/>
              </a:spcBef>
              <a:spcAft>
                <a:spcPts val="0"/>
              </a:spcAft>
              <a:buClr>
                <a:schemeClr val="dk1"/>
              </a:buClr>
              <a:buSzPts val="2400"/>
              <a:buFont typeface="Arial"/>
              <a:buNone/>
            </a:pPr>
            <a:r>
              <a:rPr b="1" i="0" lang="en-US" sz="4500" u="none" cap="none" strike="noStrike">
                <a:solidFill>
                  <a:schemeClr val="lt1"/>
                </a:solidFill>
                <a:latin typeface="Josefin Sans"/>
                <a:ea typeface="Josefin Sans"/>
                <a:cs typeface="Josefin Sans"/>
                <a:sym typeface="Josefin Sans"/>
              </a:rPr>
              <a:t>Standard </a:t>
            </a:r>
            <a:r>
              <a:rPr b="1" lang="en-US" sz="4500">
                <a:solidFill>
                  <a:schemeClr val="lt1"/>
                </a:solidFill>
                <a:latin typeface="Josefin Sans"/>
                <a:ea typeface="Josefin Sans"/>
                <a:cs typeface="Josefin Sans"/>
                <a:sym typeface="Josefin Sans"/>
              </a:rPr>
              <a:t>3</a:t>
            </a:r>
            <a:r>
              <a:rPr b="1" i="0" lang="en-US" sz="4500" u="none" cap="none" strike="noStrike">
                <a:solidFill>
                  <a:schemeClr val="lt1"/>
                </a:solidFill>
                <a:latin typeface="Josefin Sans"/>
                <a:ea typeface="Josefin Sans"/>
                <a:cs typeface="Josefin Sans"/>
                <a:sym typeface="Josefin Sans"/>
              </a:rPr>
              <a:t>:</a:t>
            </a:r>
            <a:r>
              <a:rPr b="1" lang="en-US" sz="4500">
                <a:solidFill>
                  <a:schemeClr val="lt1"/>
                </a:solidFill>
                <a:latin typeface="Josefin Sans"/>
                <a:ea typeface="Josefin Sans"/>
                <a:cs typeface="Josefin Sans"/>
                <a:sym typeface="Josefin Sans"/>
              </a:rPr>
              <a:t> Matching operations with mission: </a:t>
            </a:r>
            <a:endParaRPr b="1" sz="4500">
              <a:solidFill>
                <a:schemeClr val="lt1"/>
              </a:solidFill>
              <a:latin typeface="Josefin Sans"/>
              <a:ea typeface="Josefin Sans"/>
              <a:cs typeface="Josefin Sans"/>
              <a:sym typeface="Josefin Sans"/>
            </a:endParaRPr>
          </a:p>
          <a:p>
            <a:pPr indent="0" lvl="0" marL="0" marR="0" rtl="0" algn="l">
              <a:lnSpc>
                <a:spcPct val="90000"/>
              </a:lnSpc>
              <a:spcBef>
                <a:spcPts val="0"/>
              </a:spcBef>
              <a:spcAft>
                <a:spcPts val="0"/>
              </a:spcAft>
              <a:buClr>
                <a:schemeClr val="dk1"/>
              </a:buClr>
              <a:buSzPts val="2400"/>
              <a:buFont typeface="Arial"/>
              <a:buNone/>
            </a:pPr>
            <a:r>
              <a:rPr b="1" lang="en-US" sz="4500">
                <a:solidFill>
                  <a:schemeClr val="lt1"/>
                </a:solidFill>
                <a:latin typeface="Josefin Sans"/>
                <a:ea typeface="Josefin Sans"/>
                <a:cs typeface="Josefin Sans"/>
                <a:sym typeface="Josefin Sans"/>
              </a:rPr>
              <a:t>Faculty performance</a:t>
            </a:r>
            <a:endParaRPr b="1" i="0" sz="17937" u="none" cap="none" strike="noStrike">
              <a:solidFill>
                <a:srgbClr val="FFFFFF"/>
              </a:solidFill>
              <a:latin typeface="Josefin Sans"/>
              <a:ea typeface="Josefin Sans"/>
              <a:cs typeface="Josefin Sans"/>
              <a:sym typeface="Josefin Sans"/>
            </a:endParaRPr>
          </a:p>
        </p:txBody>
      </p:sp>
      <p:pic>
        <p:nvPicPr>
          <p:cNvPr id="160" name="Google Shape;160;p25"/>
          <p:cNvPicPr preferRelativeResize="0"/>
          <p:nvPr/>
        </p:nvPicPr>
        <p:blipFill rotWithShape="1">
          <a:blip r:embed="rId3">
            <a:alphaModFix/>
          </a:blip>
          <a:srcRect b="0" l="0" r="0" t="0"/>
          <a:stretch/>
        </p:blipFill>
        <p:spPr>
          <a:xfrm>
            <a:off x="0" y="-785800"/>
            <a:ext cx="18288000" cy="421480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64" name="Shape 164"/>
        <p:cNvGrpSpPr/>
        <p:nvPr/>
      </p:nvGrpSpPr>
      <p:grpSpPr>
        <a:xfrm>
          <a:off x="0" y="0"/>
          <a:ext cx="0" cy="0"/>
          <a:chOff x="0" y="0"/>
          <a:chExt cx="0" cy="0"/>
        </a:xfrm>
      </p:grpSpPr>
      <p:sp>
        <p:nvSpPr>
          <p:cNvPr id="165" name="Google Shape;165;p26"/>
          <p:cNvSpPr txBox="1"/>
          <p:nvPr/>
        </p:nvSpPr>
        <p:spPr>
          <a:xfrm>
            <a:off x="1461694" y="1181100"/>
            <a:ext cx="15364500" cy="21546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lang="en-US" sz="6999">
                <a:solidFill>
                  <a:srgbClr val="FFFFFF"/>
                </a:solidFill>
                <a:latin typeface="Josefin Sans"/>
                <a:ea typeface="Josefin Sans"/>
                <a:cs typeface="Josefin Sans"/>
                <a:sym typeface="Josefin Sans"/>
              </a:rPr>
              <a:t>Matching operations with mission: Faculty performance</a:t>
            </a:r>
            <a:endParaRPr sz="100"/>
          </a:p>
        </p:txBody>
      </p:sp>
      <p:grpSp>
        <p:nvGrpSpPr>
          <p:cNvPr id="166" name="Google Shape;166;p26"/>
          <p:cNvGrpSpPr/>
          <p:nvPr/>
        </p:nvGrpSpPr>
        <p:grpSpPr>
          <a:xfrm>
            <a:off x="14068582" y="8614828"/>
            <a:ext cx="3640838" cy="1110206"/>
            <a:chOff x="125850" y="1824633"/>
            <a:chExt cx="4854450" cy="1480275"/>
          </a:xfrm>
        </p:grpSpPr>
        <p:sp>
          <p:nvSpPr>
            <p:cNvPr id="167" name="Google Shape;167;p26"/>
            <p:cNvSpPr txBox="1"/>
            <p:nvPr/>
          </p:nvSpPr>
          <p:spPr>
            <a:xfrm>
              <a:off x="125850" y="1824633"/>
              <a:ext cx="4728600" cy="287400"/>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t/>
              </a:r>
              <a:endParaRPr/>
            </a:p>
          </p:txBody>
        </p:sp>
        <p:sp>
          <p:nvSpPr>
            <p:cNvPr id="168" name="Google Shape;168;p26"/>
            <p:cNvSpPr txBox="1"/>
            <p:nvPr/>
          </p:nvSpPr>
          <p:spPr>
            <a:xfrm>
              <a:off x="251700" y="3017508"/>
              <a:ext cx="4728600" cy="2874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t/>
              </a:r>
              <a:endParaRPr/>
            </a:p>
          </p:txBody>
        </p:sp>
      </p:grpSp>
      <p:pic>
        <p:nvPicPr>
          <p:cNvPr id="169" name="Google Shape;169;p26"/>
          <p:cNvPicPr preferRelativeResize="0"/>
          <p:nvPr/>
        </p:nvPicPr>
        <p:blipFill>
          <a:blip r:embed="rId3">
            <a:alphaModFix/>
          </a:blip>
          <a:stretch>
            <a:fillRect/>
          </a:stretch>
        </p:blipFill>
        <p:spPr>
          <a:xfrm>
            <a:off x="-274100" y="8164574"/>
            <a:ext cx="10118701" cy="3594630"/>
          </a:xfrm>
          <a:prstGeom prst="rect">
            <a:avLst/>
          </a:prstGeom>
          <a:noFill/>
          <a:ln>
            <a:noFill/>
          </a:ln>
        </p:spPr>
      </p:pic>
      <p:pic>
        <p:nvPicPr>
          <p:cNvPr id="170" name="Google Shape;170;p26"/>
          <p:cNvPicPr preferRelativeResize="0"/>
          <p:nvPr/>
        </p:nvPicPr>
        <p:blipFill>
          <a:blip r:embed="rId4">
            <a:alphaModFix/>
          </a:blip>
          <a:stretch>
            <a:fillRect/>
          </a:stretch>
        </p:blipFill>
        <p:spPr>
          <a:xfrm>
            <a:off x="10339893" y="-1253850"/>
            <a:ext cx="8758575" cy="3120750"/>
          </a:xfrm>
          <a:prstGeom prst="rect">
            <a:avLst/>
          </a:prstGeom>
          <a:noFill/>
          <a:ln>
            <a:noFill/>
          </a:ln>
        </p:spPr>
      </p:pic>
      <p:grpSp>
        <p:nvGrpSpPr>
          <p:cNvPr id="171" name="Google Shape;171;p26"/>
          <p:cNvGrpSpPr/>
          <p:nvPr/>
        </p:nvGrpSpPr>
        <p:grpSpPr>
          <a:xfrm>
            <a:off x="2516702" y="3572838"/>
            <a:ext cx="13395894" cy="5041995"/>
            <a:chOff x="3286" y="1225"/>
            <a:chExt cx="10509056" cy="4348797"/>
          </a:xfrm>
        </p:grpSpPr>
        <p:sp>
          <p:nvSpPr>
            <p:cNvPr id="172" name="Google Shape;172;p26"/>
            <p:cNvSpPr/>
            <p:nvPr/>
          </p:nvSpPr>
          <p:spPr>
            <a:xfrm>
              <a:off x="3286" y="1225"/>
              <a:ext cx="3204000" cy="774000"/>
            </a:xfrm>
            <a:prstGeom prst="rect">
              <a:avLst/>
            </a:prstGeom>
            <a:gradFill>
              <a:gsLst>
                <a:gs pos="0">
                  <a:srgbClr val="FFFFFF"/>
                </a:gs>
                <a:gs pos="100000">
                  <a:srgbClr val="B3B3B3"/>
                </a:gs>
              </a:gsLst>
              <a:path path="circle">
                <a:fillToRect b="50%" l="50%" r="50%" t="50%"/>
              </a:path>
              <a:tileRect/>
            </a:gradFill>
            <a:ln cap="flat" cmpd="sng" w="12700">
              <a:solidFill>
                <a:srgbClr val="599BD5"/>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6"/>
            <p:cNvSpPr txBox="1"/>
            <p:nvPr/>
          </p:nvSpPr>
          <p:spPr>
            <a:xfrm>
              <a:off x="3286" y="1225"/>
              <a:ext cx="3204000" cy="774000"/>
            </a:xfrm>
            <a:prstGeom prst="rect">
              <a:avLst/>
            </a:prstGeom>
            <a:gradFill>
              <a:gsLst>
                <a:gs pos="0">
                  <a:srgbClr val="FFFFFF"/>
                </a:gs>
                <a:gs pos="100000">
                  <a:srgbClr val="B3B3B3"/>
                </a:gs>
              </a:gsLst>
              <a:path path="circle">
                <a:fillToRect b="50%" l="50%" r="50%" t="50%"/>
              </a:path>
              <a:tileRect/>
            </a:grad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rgbClr val="FFFFFF"/>
                </a:buClr>
                <a:buSzPts val="2100"/>
                <a:buFont typeface="Calibri"/>
                <a:buNone/>
              </a:pPr>
              <a:r>
                <a:rPr b="1" i="0" lang="en-US" sz="2100" u="none" cap="none" strike="noStrike">
                  <a:solidFill>
                    <a:srgbClr val="023E8A"/>
                  </a:solidFill>
                  <a:latin typeface="Josefin Sans"/>
                  <a:ea typeface="Josefin Sans"/>
                  <a:cs typeface="Josefin Sans"/>
                  <a:sym typeface="Josefin Sans"/>
                </a:rPr>
                <a:t>3.1 Faculty Qualifications</a:t>
              </a:r>
              <a:endParaRPr b="1">
                <a:solidFill>
                  <a:srgbClr val="023E8A"/>
                </a:solidFill>
                <a:latin typeface="Josefin Sans"/>
                <a:ea typeface="Josefin Sans"/>
                <a:cs typeface="Josefin Sans"/>
                <a:sym typeface="Josefin Sans"/>
              </a:endParaRPr>
            </a:p>
          </p:txBody>
        </p:sp>
        <p:sp>
          <p:nvSpPr>
            <p:cNvPr id="174" name="Google Shape;174;p26"/>
            <p:cNvSpPr/>
            <p:nvPr/>
          </p:nvSpPr>
          <p:spPr>
            <a:xfrm>
              <a:off x="3286" y="775222"/>
              <a:ext cx="3204000" cy="3574800"/>
            </a:xfrm>
            <a:prstGeom prst="rect">
              <a:avLst/>
            </a:prstGeom>
            <a:gradFill>
              <a:gsLst>
                <a:gs pos="0">
                  <a:srgbClr val="FFFFFF">
                    <a:alpha val="89800"/>
                  </a:srgbClr>
                </a:gs>
                <a:gs pos="100000">
                  <a:srgbClr val="B3B3B3">
                    <a:alpha val="89800"/>
                  </a:srgbClr>
                </a:gs>
              </a:gsLst>
              <a:path path="circle">
                <a:fillToRect b="50%" l="50%" r="50%" t="50%"/>
              </a:path>
              <a:tileRect/>
            </a:gradFill>
            <a:ln cap="flat" cmpd="sng" w="12700">
              <a:solidFill>
                <a:srgbClr val="CFDEEF">
                  <a:alpha val="89800"/>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26"/>
            <p:cNvSpPr txBox="1"/>
            <p:nvPr/>
          </p:nvSpPr>
          <p:spPr>
            <a:xfrm>
              <a:off x="3286" y="775222"/>
              <a:ext cx="3204000" cy="3574800"/>
            </a:xfrm>
            <a:prstGeom prst="rect">
              <a:avLst/>
            </a:prstGeom>
            <a:gradFill>
              <a:gsLst>
                <a:gs pos="0">
                  <a:srgbClr val="FFFFFF"/>
                </a:gs>
                <a:gs pos="100000">
                  <a:srgbClr val="B3B3B3"/>
                </a:gs>
              </a:gsLst>
              <a:path path="circle">
                <a:fillToRect b="50%" l="50%" r="50%" t="50%"/>
              </a:path>
              <a:tileRect/>
            </a:grad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rgbClr val="000000"/>
                </a:buClr>
                <a:buSzPts val="2100"/>
                <a:buFont typeface="Josefin Sans"/>
                <a:buChar char="•"/>
              </a:pPr>
              <a:r>
                <a:rPr i="0" lang="en-US" sz="2100" u="none" cap="none" strike="noStrike">
                  <a:solidFill>
                    <a:srgbClr val="000000"/>
                  </a:solidFill>
                  <a:latin typeface="Josefin Sans"/>
                  <a:ea typeface="Josefin Sans"/>
                  <a:cs typeface="Josefin Sans"/>
                  <a:sym typeface="Josefin Sans"/>
                </a:rPr>
                <a:t>The program's faculty members will be academically or professionally qualified to pursue the program’s mission. </a:t>
              </a:r>
              <a:endParaRPr>
                <a:latin typeface="Josefin Sans"/>
                <a:ea typeface="Josefin Sans"/>
                <a:cs typeface="Josefin Sans"/>
                <a:sym typeface="Josefin Sans"/>
              </a:endParaRPr>
            </a:p>
          </p:txBody>
        </p:sp>
        <p:sp>
          <p:nvSpPr>
            <p:cNvPr id="176" name="Google Shape;176;p26"/>
            <p:cNvSpPr/>
            <p:nvPr/>
          </p:nvSpPr>
          <p:spPr>
            <a:xfrm>
              <a:off x="3655814" y="1225"/>
              <a:ext cx="3204000" cy="774000"/>
            </a:xfrm>
            <a:prstGeom prst="rect">
              <a:avLst/>
            </a:prstGeom>
            <a:gradFill>
              <a:gsLst>
                <a:gs pos="0">
                  <a:srgbClr val="FFFFFF"/>
                </a:gs>
                <a:gs pos="100000">
                  <a:srgbClr val="B3B3B3"/>
                </a:gs>
              </a:gsLst>
              <a:path path="circle">
                <a:fillToRect b="50%" l="50%" r="50%" t="50%"/>
              </a:path>
              <a:tileRect/>
            </a:gradFill>
            <a:ln cap="flat" cmpd="sng" w="12700">
              <a:solidFill>
                <a:srgbClr val="4CC38C"/>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26"/>
            <p:cNvSpPr txBox="1"/>
            <p:nvPr/>
          </p:nvSpPr>
          <p:spPr>
            <a:xfrm>
              <a:off x="3655814" y="1225"/>
              <a:ext cx="3204000" cy="774000"/>
            </a:xfrm>
            <a:prstGeom prst="rect">
              <a:avLst/>
            </a:prstGeom>
            <a:gradFill>
              <a:gsLst>
                <a:gs pos="0">
                  <a:srgbClr val="FFFFFF"/>
                </a:gs>
                <a:gs pos="100000">
                  <a:srgbClr val="B3B3B3"/>
                </a:gs>
              </a:gsLst>
              <a:path path="circle">
                <a:fillToRect b="50%" l="50%" r="50%" t="50%"/>
              </a:path>
              <a:tileRect/>
            </a:grad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rgbClr val="FFFFFF"/>
                </a:buClr>
                <a:buSzPts val="2100"/>
                <a:buFont typeface="Calibri"/>
                <a:buNone/>
              </a:pPr>
              <a:r>
                <a:rPr b="1" i="0" lang="en-US" sz="2100" u="none" cap="none" strike="noStrike">
                  <a:solidFill>
                    <a:srgbClr val="023E8A"/>
                  </a:solidFill>
                  <a:latin typeface="Josefin Sans"/>
                  <a:ea typeface="Josefin Sans"/>
                  <a:cs typeface="Josefin Sans"/>
                  <a:sym typeface="Josefin Sans"/>
                </a:rPr>
                <a:t>3.2 Faculty Diversity</a:t>
              </a:r>
              <a:endParaRPr b="1">
                <a:solidFill>
                  <a:srgbClr val="023E8A"/>
                </a:solidFill>
                <a:latin typeface="Josefin Sans"/>
                <a:ea typeface="Josefin Sans"/>
                <a:cs typeface="Josefin Sans"/>
                <a:sym typeface="Josefin Sans"/>
              </a:endParaRPr>
            </a:p>
          </p:txBody>
        </p:sp>
        <p:sp>
          <p:nvSpPr>
            <p:cNvPr id="178" name="Google Shape;178;p26"/>
            <p:cNvSpPr/>
            <p:nvPr/>
          </p:nvSpPr>
          <p:spPr>
            <a:xfrm>
              <a:off x="3655814" y="775222"/>
              <a:ext cx="3204000" cy="3574800"/>
            </a:xfrm>
            <a:prstGeom prst="rect">
              <a:avLst/>
            </a:prstGeom>
            <a:gradFill>
              <a:gsLst>
                <a:gs pos="0">
                  <a:srgbClr val="FFFFFF">
                    <a:alpha val="89800"/>
                  </a:srgbClr>
                </a:gs>
                <a:gs pos="100000">
                  <a:srgbClr val="B3B3B3">
                    <a:alpha val="89800"/>
                  </a:srgbClr>
                </a:gs>
              </a:gsLst>
              <a:path path="circle">
                <a:fillToRect b="50%" l="50%" r="50%" t="50%"/>
              </a:path>
              <a:tileRect/>
            </a:gradFill>
            <a:ln cap="flat" cmpd="sng" w="12700">
              <a:solidFill>
                <a:srgbClr val="CCE8DD">
                  <a:alpha val="89800"/>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26"/>
            <p:cNvSpPr txBox="1"/>
            <p:nvPr/>
          </p:nvSpPr>
          <p:spPr>
            <a:xfrm>
              <a:off x="3655814" y="775222"/>
              <a:ext cx="3204000" cy="3574800"/>
            </a:xfrm>
            <a:prstGeom prst="rect">
              <a:avLst/>
            </a:prstGeom>
            <a:gradFill>
              <a:gsLst>
                <a:gs pos="0">
                  <a:srgbClr val="FFFFFF"/>
                </a:gs>
                <a:gs pos="100000">
                  <a:srgbClr val="B3B3B3"/>
                </a:gs>
              </a:gsLst>
              <a:path path="circle">
                <a:fillToRect b="50%" l="50%" r="50%" t="50%"/>
              </a:path>
              <a:tileRect/>
            </a:grad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rgbClr val="000000"/>
                </a:buClr>
                <a:buSzPts val="2100"/>
                <a:buFont typeface="Josefin Sans"/>
                <a:buChar char="•"/>
              </a:pPr>
              <a:r>
                <a:rPr i="0" lang="en-US" sz="2100" u="none" cap="none" strike="noStrike">
                  <a:solidFill>
                    <a:srgbClr val="000000"/>
                  </a:solidFill>
                  <a:latin typeface="Josefin Sans"/>
                  <a:ea typeface="Josefin Sans"/>
                  <a:cs typeface="Josefin Sans"/>
                  <a:sym typeface="Josefin Sans"/>
                </a:rPr>
                <a:t>The program will promote equity, diversity and a climate of inclusiveness through its recruitment, retention, and support of faculty members.</a:t>
              </a:r>
              <a:endParaRPr>
                <a:latin typeface="Josefin Sans"/>
                <a:ea typeface="Josefin Sans"/>
                <a:cs typeface="Josefin Sans"/>
                <a:sym typeface="Josefin Sans"/>
              </a:endParaRPr>
            </a:p>
          </p:txBody>
        </p:sp>
        <p:sp>
          <p:nvSpPr>
            <p:cNvPr id="180" name="Google Shape;180;p26"/>
            <p:cNvSpPr/>
            <p:nvPr/>
          </p:nvSpPr>
          <p:spPr>
            <a:xfrm>
              <a:off x="7308342" y="1225"/>
              <a:ext cx="3204000" cy="774000"/>
            </a:xfrm>
            <a:prstGeom prst="rect">
              <a:avLst/>
            </a:prstGeom>
            <a:gradFill>
              <a:gsLst>
                <a:gs pos="0">
                  <a:srgbClr val="FFFFFF"/>
                </a:gs>
                <a:gs pos="100000">
                  <a:srgbClr val="B3B3B3"/>
                </a:gs>
              </a:gsLst>
              <a:path path="circle">
                <a:fillToRect b="50%" l="50%" r="50%" t="50%"/>
              </a:path>
              <a:tileRect/>
            </a:gradFill>
            <a:ln cap="flat" cmpd="sng" w="12700">
              <a:solidFill>
                <a:srgbClr val="6FAB46"/>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26"/>
            <p:cNvSpPr txBox="1"/>
            <p:nvPr/>
          </p:nvSpPr>
          <p:spPr>
            <a:xfrm>
              <a:off x="7308342" y="1225"/>
              <a:ext cx="3204000" cy="774000"/>
            </a:xfrm>
            <a:prstGeom prst="rect">
              <a:avLst/>
            </a:prstGeom>
            <a:gradFill>
              <a:gsLst>
                <a:gs pos="0">
                  <a:srgbClr val="FFFFFF"/>
                </a:gs>
                <a:gs pos="100000">
                  <a:srgbClr val="B3B3B3"/>
                </a:gs>
              </a:gsLst>
              <a:path path="circle">
                <a:fillToRect b="50%" l="50%" r="50%" t="50%"/>
              </a:path>
              <a:tileRect/>
            </a:gradFill>
            <a:ln>
              <a:noFill/>
            </a:ln>
          </p:spPr>
          <p:txBody>
            <a:bodyPr anchorCtr="0" anchor="ctr" bIns="85325" lIns="149350" spcFirstLastPara="1" rIns="149350" wrap="square" tIns="85325">
              <a:noAutofit/>
            </a:bodyPr>
            <a:lstStyle/>
            <a:p>
              <a:pPr indent="0" lvl="0" marL="0" marR="0" rtl="0" algn="ctr">
                <a:lnSpc>
                  <a:spcPct val="90000"/>
                </a:lnSpc>
                <a:spcBef>
                  <a:spcPts val="0"/>
                </a:spcBef>
                <a:spcAft>
                  <a:spcPts val="0"/>
                </a:spcAft>
                <a:buClr>
                  <a:srgbClr val="FFFFFF"/>
                </a:buClr>
                <a:buSzPts val="2100"/>
                <a:buFont typeface="Calibri"/>
                <a:buNone/>
              </a:pPr>
              <a:r>
                <a:rPr b="1" i="0" lang="en-US" sz="2100" u="none" cap="none" strike="noStrike">
                  <a:solidFill>
                    <a:srgbClr val="023E8A"/>
                  </a:solidFill>
                  <a:latin typeface="Josefin Sans"/>
                  <a:ea typeface="Josefin Sans"/>
                  <a:cs typeface="Josefin Sans"/>
                  <a:sym typeface="Josefin Sans"/>
                </a:rPr>
                <a:t>3.3 Research, Scholarship, and Service</a:t>
              </a:r>
              <a:endParaRPr b="1">
                <a:solidFill>
                  <a:srgbClr val="023E8A"/>
                </a:solidFill>
                <a:latin typeface="Josefin Sans"/>
                <a:ea typeface="Josefin Sans"/>
                <a:cs typeface="Josefin Sans"/>
                <a:sym typeface="Josefin Sans"/>
              </a:endParaRPr>
            </a:p>
          </p:txBody>
        </p:sp>
        <p:sp>
          <p:nvSpPr>
            <p:cNvPr id="182" name="Google Shape;182;p26"/>
            <p:cNvSpPr/>
            <p:nvPr/>
          </p:nvSpPr>
          <p:spPr>
            <a:xfrm>
              <a:off x="7308342" y="775222"/>
              <a:ext cx="3204000" cy="3574800"/>
            </a:xfrm>
            <a:prstGeom prst="rect">
              <a:avLst/>
            </a:prstGeom>
            <a:gradFill>
              <a:gsLst>
                <a:gs pos="0">
                  <a:srgbClr val="FFFFFF">
                    <a:alpha val="89800"/>
                  </a:srgbClr>
                </a:gs>
                <a:gs pos="100000">
                  <a:srgbClr val="B3B3B3">
                    <a:alpha val="89800"/>
                  </a:srgbClr>
                </a:gs>
              </a:gsLst>
              <a:path path="circle">
                <a:fillToRect b="50%" l="50%" r="50%" t="50%"/>
              </a:path>
              <a:tileRect/>
            </a:gradFill>
            <a:ln cap="flat" cmpd="sng" w="12700">
              <a:solidFill>
                <a:srgbClr val="D3E1CC">
                  <a:alpha val="89800"/>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6"/>
            <p:cNvSpPr txBox="1"/>
            <p:nvPr/>
          </p:nvSpPr>
          <p:spPr>
            <a:xfrm>
              <a:off x="7308342" y="775222"/>
              <a:ext cx="3204000" cy="3574800"/>
            </a:xfrm>
            <a:prstGeom prst="rect">
              <a:avLst/>
            </a:prstGeom>
            <a:gradFill>
              <a:gsLst>
                <a:gs pos="0">
                  <a:srgbClr val="FFFFFF"/>
                </a:gs>
                <a:gs pos="100000">
                  <a:srgbClr val="B3B3B3"/>
                </a:gs>
              </a:gsLst>
              <a:path path="circle">
                <a:fillToRect b="50%" l="50%" r="50%" t="50%"/>
              </a:path>
              <a:tileRect/>
            </a:gradFill>
            <a:ln>
              <a:noFill/>
            </a:ln>
          </p:spPr>
          <p:txBody>
            <a:bodyPr anchorCtr="0" anchor="t" bIns="168000" lIns="112000" spcFirstLastPara="1" rIns="149350" wrap="square" tIns="112000">
              <a:noAutofit/>
            </a:bodyPr>
            <a:lstStyle/>
            <a:p>
              <a:pPr indent="-228600" lvl="1" marL="228600" marR="0" rtl="0" algn="l">
                <a:lnSpc>
                  <a:spcPct val="90000"/>
                </a:lnSpc>
                <a:spcBef>
                  <a:spcPts val="0"/>
                </a:spcBef>
                <a:spcAft>
                  <a:spcPts val="0"/>
                </a:spcAft>
                <a:buClr>
                  <a:srgbClr val="000000"/>
                </a:buClr>
                <a:buSzPts val="2100"/>
                <a:buFont typeface="Josefin Sans"/>
                <a:buChar char="•"/>
              </a:pPr>
              <a:r>
                <a:rPr i="0" lang="en-US" sz="2100" u="none" cap="none" strike="noStrike">
                  <a:solidFill>
                    <a:srgbClr val="000000"/>
                  </a:solidFill>
                  <a:latin typeface="Josefin Sans"/>
                  <a:ea typeface="Josefin Sans"/>
                  <a:cs typeface="Josefin Sans"/>
                  <a:sym typeface="Josefin Sans"/>
                </a:rPr>
                <a:t>Program faculty members will produce scholarship and engage in professional and community service activities outside of the university appropriate to the program’s mission, stage of their careers, and the expectations of their university.</a:t>
              </a:r>
              <a:endParaRPr>
                <a:latin typeface="Josefin Sans"/>
                <a:ea typeface="Josefin Sans"/>
                <a:cs typeface="Josefin Sans"/>
                <a:sym typeface="Josefin Sans"/>
              </a:endParaRPr>
            </a:p>
          </p:txBody>
        </p:sp>
      </p:grpSp>
    </p:spTree>
  </p:cSld>
  <p:clrMapOvr>
    <a:masterClrMapping/>
  </p:clrMapOvr>
  <p:transition spd="slow">
    <p:push/>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87" name="Shape 187"/>
        <p:cNvGrpSpPr/>
        <p:nvPr/>
      </p:nvGrpSpPr>
      <p:grpSpPr>
        <a:xfrm>
          <a:off x="0" y="0"/>
          <a:ext cx="0" cy="0"/>
          <a:chOff x="0" y="0"/>
          <a:chExt cx="0" cy="0"/>
        </a:xfrm>
      </p:grpSpPr>
      <p:sp>
        <p:nvSpPr>
          <p:cNvPr id="188" name="Google Shape;188;p27"/>
          <p:cNvSpPr txBox="1"/>
          <p:nvPr/>
        </p:nvSpPr>
        <p:spPr>
          <a:xfrm>
            <a:off x="4930324" y="5643563"/>
            <a:ext cx="8427300" cy="215400"/>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t/>
            </a:r>
            <a:endParaRPr/>
          </a:p>
        </p:txBody>
      </p:sp>
      <p:sp>
        <p:nvSpPr>
          <p:cNvPr id="189" name="Google Shape;189;p27"/>
          <p:cNvSpPr txBox="1"/>
          <p:nvPr/>
        </p:nvSpPr>
        <p:spPr>
          <a:xfrm>
            <a:off x="2171709" y="2098413"/>
            <a:ext cx="13944600" cy="1046400"/>
          </a:xfrm>
          <a:prstGeom prst="rect">
            <a:avLst/>
          </a:prstGeom>
          <a:noFill/>
          <a:ln>
            <a:noFill/>
          </a:ln>
        </p:spPr>
        <p:txBody>
          <a:bodyPr anchorCtr="0" anchor="t" bIns="0" lIns="0" spcFirstLastPara="1" rIns="0" wrap="square" tIns="0">
            <a:spAutoFit/>
          </a:bodyPr>
          <a:lstStyle/>
          <a:p>
            <a:pPr indent="0" lvl="0" marL="0" marR="0" rtl="0" algn="ctr">
              <a:lnSpc>
                <a:spcPct val="120002"/>
              </a:lnSpc>
              <a:spcBef>
                <a:spcPts val="0"/>
              </a:spcBef>
              <a:spcAft>
                <a:spcPts val="0"/>
              </a:spcAft>
              <a:buNone/>
            </a:pPr>
            <a:r>
              <a:rPr lang="en-US" sz="6799">
                <a:solidFill>
                  <a:srgbClr val="FFFFFF"/>
                </a:solidFill>
                <a:latin typeface="Josefin Sans"/>
                <a:ea typeface="Josefin Sans"/>
                <a:cs typeface="Josefin Sans"/>
                <a:sym typeface="Josefin Sans"/>
              </a:rPr>
              <a:t>Standard 3.1: Faculty Qualifications</a:t>
            </a:r>
            <a:endParaRPr sz="100"/>
          </a:p>
        </p:txBody>
      </p:sp>
      <p:grpSp>
        <p:nvGrpSpPr>
          <p:cNvPr id="190" name="Google Shape;190;p27"/>
          <p:cNvGrpSpPr/>
          <p:nvPr/>
        </p:nvGrpSpPr>
        <p:grpSpPr>
          <a:xfrm>
            <a:off x="2703200" y="3498249"/>
            <a:ext cx="12881610" cy="5549859"/>
            <a:chOff x="0" y="1805"/>
            <a:chExt cx="10515600" cy="4347716"/>
          </a:xfrm>
        </p:grpSpPr>
        <p:sp>
          <p:nvSpPr>
            <p:cNvPr id="191" name="Google Shape;191;p27"/>
            <p:cNvSpPr/>
            <p:nvPr/>
          </p:nvSpPr>
          <p:spPr>
            <a:xfrm>
              <a:off x="0" y="1805"/>
              <a:ext cx="10515600" cy="915300"/>
            </a:xfrm>
            <a:prstGeom prst="roundRect">
              <a:avLst>
                <a:gd fmla="val 10000" name="adj"/>
              </a:avLst>
            </a:prstGeom>
            <a:gradFill>
              <a:gsLst>
                <a:gs pos="0">
                  <a:srgbClr val="D4E5F5"/>
                </a:gs>
                <a:gs pos="100000">
                  <a:srgbClr val="70A4D5"/>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92" name="Google Shape;192;p27"/>
            <p:cNvSpPr/>
            <p:nvPr/>
          </p:nvSpPr>
          <p:spPr>
            <a:xfrm>
              <a:off x="276881" y="207750"/>
              <a:ext cx="503400" cy="503400"/>
            </a:xfrm>
            <a:prstGeom prst="rect">
              <a:avLst/>
            </a:prstGeom>
            <a:gradFill>
              <a:gsLst>
                <a:gs pos="0">
                  <a:srgbClr val="D4E5F5"/>
                </a:gs>
                <a:gs pos="100000">
                  <a:srgbClr val="70A4D5"/>
                </a:gs>
              </a:gsLst>
              <a:lin ang="5400012" scaled="0"/>
            </a:gra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93" name="Google Shape;193;p27"/>
            <p:cNvSpPr/>
            <p:nvPr/>
          </p:nvSpPr>
          <p:spPr>
            <a:xfrm>
              <a:off x="1057183" y="1805"/>
              <a:ext cx="9458400" cy="915300"/>
            </a:xfrm>
            <a:prstGeom prst="rect">
              <a:avLst/>
            </a:prstGeom>
            <a:gradFill>
              <a:gsLst>
                <a:gs pos="0">
                  <a:srgbClr val="D4E5F5"/>
                </a:gs>
                <a:gs pos="100000">
                  <a:srgbClr val="70A4D5"/>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94" name="Google Shape;194;p27"/>
            <p:cNvSpPr txBox="1"/>
            <p:nvPr/>
          </p:nvSpPr>
          <p:spPr>
            <a:xfrm>
              <a:off x="1057183" y="1805"/>
              <a:ext cx="9458400" cy="915300"/>
            </a:xfrm>
            <a:prstGeom prst="rect">
              <a:avLst/>
            </a:prstGeom>
            <a:gradFill>
              <a:gsLst>
                <a:gs pos="0">
                  <a:srgbClr val="D4E5F5"/>
                </a:gs>
                <a:gs pos="100000">
                  <a:srgbClr val="70A4D5"/>
                </a:gs>
              </a:gsLst>
              <a:lin ang="5400012" scaled="0"/>
            </a:gradFill>
            <a:ln>
              <a:noFill/>
            </a:ln>
          </p:spPr>
          <p:txBody>
            <a:bodyPr anchorCtr="0" anchor="ctr" bIns="96850" lIns="96850" spcFirstLastPara="1" rIns="96850" wrap="square" tIns="96850">
              <a:noAutofit/>
            </a:bodyPr>
            <a:lstStyle/>
            <a:p>
              <a:pPr indent="0" lvl="0" marL="0" marR="0" rtl="0" algn="l">
                <a:lnSpc>
                  <a:spcPct val="100000"/>
                </a:lnSpc>
                <a:spcBef>
                  <a:spcPts val="0"/>
                </a:spcBef>
                <a:spcAft>
                  <a:spcPts val="0"/>
                </a:spcAft>
                <a:buClr>
                  <a:srgbClr val="000000"/>
                </a:buClr>
                <a:buSzPts val="2200"/>
                <a:buFont typeface="Calibri"/>
                <a:buNone/>
              </a:pPr>
              <a:r>
                <a:rPr i="0" lang="en-US" sz="2200" u="none" cap="none" strike="noStrike">
                  <a:solidFill>
                    <a:schemeClr val="dk1"/>
                  </a:solidFill>
                  <a:latin typeface="Josefin Sans"/>
                  <a:ea typeface="Josefin Sans"/>
                  <a:cs typeface="Josefin Sans"/>
                  <a:sym typeface="Josefin Sans"/>
                </a:rPr>
                <a:t>Identify at least five nucleus faculty for the self-study year and the year prior to the self-study</a:t>
              </a:r>
              <a:endParaRPr>
                <a:solidFill>
                  <a:schemeClr val="dk1"/>
                </a:solidFill>
                <a:latin typeface="Josefin Sans"/>
                <a:ea typeface="Josefin Sans"/>
                <a:cs typeface="Josefin Sans"/>
                <a:sym typeface="Josefin Sans"/>
              </a:endParaRPr>
            </a:p>
          </p:txBody>
        </p:sp>
        <p:sp>
          <p:nvSpPr>
            <p:cNvPr id="195" name="Google Shape;195;p27"/>
            <p:cNvSpPr/>
            <p:nvPr/>
          </p:nvSpPr>
          <p:spPr>
            <a:xfrm>
              <a:off x="0" y="1145944"/>
              <a:ext cx="10515600" cy="915300"/>
            </a:xfrm>
            <a:prstGeom prst="roundRect">
              <a:avLst>
                <a:gd fmla="val 10000" name="adj"/>
              </a:avLst>
            </a:prstGeom>
            <a:gradFill>
              <a:gsLst>
                <a:gs pos="0">
                  <a:srgbClr val="D4E5F5"/>
                </a:gs>
                <a:gs pos="100000">
                  <a:srgbClr val="70A4D5"/>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96" name="Google Shape;196;p27"/>
            <p:cNvSpPr/>
            <p:nvPr/>
          </p:nvSpPr>
          <p:spPr>
            <a:xfrm>
              <a:off x="276881" y="1351889"/>
              <a:ext cx="503400" cy="503400"/>
            </a:xfrm>
            <a:prstGeom prst="rect">
              <a:avLst/>
            </a:prstGeom>
            <a:gradFill>
              <a:gsLst>
                <a:gs pos="0">
                  <a:srgbClr val="D4E5F5"/>
                </a:gs>
                <a:gs pos="100000">
                  <a:srgbClr val="70A4D5"/>
                </a:gs>
              </a:gsLst>
              <a:lin ang="5400012" scaled="0"/>
            </a:gra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97" name="Google Shape;197;p27"/>
            <p:cNvSpPr/>
            <p:nvPr/>
          </p:nvSpPr>
          <p:spPr>
            <a:xfrm>
              <a:off x="1057183" y="1145944"/>
              <a:ext cx="9458400" cy="915300"/>
            </a:xfrm>
            <a:prstGeom prst="rect">
              <a:avLst/>
            </a:prstGeom>
            <a:gradFill>
              <a:gsLst>
                <a:gs pos="0">
                  <a:srgbClr val="D4E5F5"/>
                </a:gs>
                <a:gs pos="100000">
                  <a:srgbClr val="70A4D5"/>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198" name="Google Shape;198;p27"/>
            <p:cNvSpPr txBox="1"/>
            <p:nvPr/>
          </p:nvSpPr>
          <p:spPr>
            <a:xfrm>
              <a:off x="1057183" y="1145944"/>
              <a:ext cx="9458400" cy="915300"/>
            </a:xfrm>
            <a:prstGeom prst="rect">
              <a:avLst/>
            </a:prstGeom>
            <a:gradFill>
              <a:gsLst>
                <a:gs pos="0">
                  <a:srgbClr val="D4E5F5"/>
                </a:gs>
                <a:gs pos="100000">
                  <a:srgbClr val="70A4D5"/>
                </a:gs>
              </a:gsLst>
              <a:lin ang="5400012" scaled="0"/>
            </a:gradFill>
            <a:ln>
              <a:noFill/>
            </a:ln>
          </p:spPr>
          <p:txBody>
            <a:bodyPr anchorCtr="0" anchor="ctr" bIns="96850" lIns="96850" spcFirstLastPara="1" rIns="96850" wrap="square" tIns="96850">
              <a:noAutofit/>
            </a:bodyPr>
            <a:lstStyle/>
            <a:p>
              <a:pPr indent="0" lvl="0" marL="0" marR="0" rtl="0" algn="l">
                <a:lnSpc>
                  <a:spcPct val="100000"/>
                </a:lnSpc>
                <a:spcBef>
                  <a:spcPts val="0"/>
                </a:spcBef>
                <a:spcAft>
                  <a:spcPts val="0"/>
                </a:spcAft>
                <a:buClr>
                  <a:srgbClr val="000000"/>
                </a:buClr>
                <a:buSzPts val="2200"/>
                <a:buFont typeface="Calibri"/>
                <a:buNone/>
              </a:pPr>
              <a:r>
                <a:rPr i="0" lang="en-US" sz="2200" u="none" cap="none" strike="noStrike">
                  <a:solidFill>
                    <a:schemeClr val="dk1"/>
                  </a:solidFill>
                  <a:latin typeface="Josefin Sans"/>
                  <a:ea typeface="Josefin Sans"/>
                  <a:cs typeface="Josefin Sans"/>
                  <a:sym typeface="Josefin Sans"/>
                </a:rPr>
                <a:t>Provide program policy for determining academically and professionally qualified faculty</a:t>
              </a:r>
              <a:endParaRPr>
                <a:solidFill>
                  <a:schemeClr val="dk1"/>
                </a:solidFill>
                <a:latin typeface="Josefin Sans"/>
                <a:ea typeface="Josefin Sans"/>
                <a:cs typeface="Josefin Sans"/>
                <a:sym typeface="Josefin Sans"/>
              </a:endParaRPr>
            </a:p>
          </p:txBody>
        </p:sp>
        <p:sp>
          <p:nvSpPr>
            <p:cNvPr id="199" name="Google Shape;199;p27"/>
            <p:cNvSpPr/>
            <p:nvPr/>
          </p:nvSpPr>
          <p:spPr>
            <a:xfrm>
              <a:off x="0" y="2290082"/>
              <a:ext cx="10515600" cy="915300"/>
            </a:xfrm>
            <a:prstGeom prst="roundRect">
              <a:avLst>
                <a:gd fmla="val 10000" name="adj"/>
              </a:avLst>
            </a:prstGeom>
            <a:gradFill>
              <a:gsLst>
                <a:gs pos="0">
                  <a:srgbClr val="D4E5F5"/>
                </a:gs>
                <a:gs pos="100000">
                  <a:srgbClr val="70A4D5"/>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00" name="Google Shape;200;p27"/>
            <p:cNvSpPr/>
            <p:nvPr/>
          </p:nvSpPr>
          <p:spPr>
            <a:xfrm>
              <a:off x="276881" y="2496027"/>
              <a:ext cx="503400" cy="503400"/>
            </a:xfrm>
            <a:prstGeom prst="rect">
              <a:avLst/>
            </a:prstGeom>
            <a:gradFill>
              <a:gsLst>
                <a:gs pos="0">
                  <a:srgbClr val="D4E5F5"/>
                </a:gs>
                <a:gs pos="100000">
                  <a:srgbClr val="70A4D5"/>
                </a:gs>
              </a:gsLst>
              <a:lin ang="5400012" scaled="0"/>
            </a:gra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01" name="Google Shape;201;p27"/>
            <p:cNvSpPr/>
            <p:nvPr/>
          </p:nvSpPr>
          <p:spPr>
            <a:xfrm>
              <a:off x="1057183" y="2290082"/>
              <a:ext cx="9458400" cy="915300"/>
            </a:xfrm>
            <a:prstGeom prst="rect">
              <a:avLst/>
            </a:prstGeom>
            <a:gradFill>
              <a:gsLst>
                <a:gs pos="0">
                  <a:srgbClr val="D4E5F5"/>
                </a:gs>
                <a:gs pos="100000">
                  <a:srgbClr val="70A4D5"/>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02" name="Google Shape;202;p27"/>
            <p:cNvSpPr txBox="1"/>
            <p:nvPr/>
          </p:nvSpPr>
          <p:spPr>
            <a:xfrm>
              <a:off x="1057183" y="2290082"/>
              <a:ext cx="9458400" cy="915300"/>
            </a:xfrm>
            <a:prstGeom prst="rect">
              <a:avLst/>
            </a:prstGeom>
            <a:gradFill>
              <a:gsLst>
                <a:gs pos="0">
                  <a:srgbClr val="D4E5F5"/>
                </a:gs>
                <a:gs pos="100000">
                  <a:srgbClr val="70A4D5"/>
                </a:gs>
              </a:gsLst>
              <a:lin ang="5400012" scaled="0"/>
            </a:gradFill>
            <a:ln>
              <a:noFill/>
            </a:ln>
          </p:spPr>
          <p:txBody>
            <a:bodyPr anchorCtr="0" anchor="ctr" bIns="96850" lIns="96850" spcFirstLastPara="1" rIns="96850" wrap="square" tIns="96850">
              <a:noAutofit/>
            </a:bodyPr>
            <a:lstStyle/>
            <a:p>
              <a:pPr indent="0" lvl="0" marL="0" marR="0" rtl="0" algn="l">
                <a:lnSpc>
                  <a:spcPct val="100000"/>
                </a:lnSpc>
                <a:spcBef>
                  <a:spcPts val="0"/>
                </a:spcBef>
                <a:spcAft>
                  <a:spcPts val="0"/>
                </a:spcAft>
                <a:buClr>
                  <a:srgbClr val="000000"/>
                </a:buClr>
                <a:buSzPts val="2200"/>
                <a:buFont typeface="Calibri"/>
                <a:buNone/>
              </a:pPr>
              <a:r>
                <a:rPr i="0" lang="en-US" sz="2200" u="none" cap="none" strike="noStrike">
                  <a:solidFill>
                    <a:schemeClr val="dk1"/>
                  </a:solidFill>
                  <a:latin typeface="Josefin Sans"/>
                  <a:ea typeface="Josefin Sans"/>
                  <a:cs typeface="Josefin Sans"/>
                  <a:sym typeface="Josefin Sans"/>
                </a:rPr>
                <a:t>Provide the percentage of courses that are taught by nucleus, full-time, and academically qualified faculty in the self-study year</a:t>
              </a:r>
              <a:endParaRPr>
                <a:solidFill>
                  <a:schemeClr val="dk1"/>
                </a:solidFill>
                <a:latin typeface="Josefin Sans"/>
                <a:ea typeface="Josefin Sans"/>
                <a:cs typeface="Josefin Sans"/>
                <a:sym typeface="Josefin Sans"/>
              </a:endParaRPr>
            </a:p>
          </p:txBody>
        </p:sp>
        <p:sp>
          <p:nvSpPr>
            <p:cNvPr id="203" name="Google Shape;203;p27"/>
            <p:cNvSpPr/>
            <p:nvPr/>
          </p:nvSpPr>
          <p:spPr>
            <a:xfrm>
              <a:off x="0" y="3434221"/>
              <a:ext cx="10515600" cy="915300"/>
            </a:xfrm>
            <a:prstGeom prst="roundRect">
              <a:avLst>
                <a:gd fmla="val 10000" name="adj"/>
              </a:avLst>
            </a:prstGeom>
            <a:gradFill>
              <a:gsLst>
                <a:gs pos="0">
                  <a:srgbClr val="D4E5F5"/>
                </a:gs>
                <a:gs pos="100000">
                  <a:srgbClr val="70A4D5"/>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04" name="Google Shape;204;p27"/>
            <p:cNvSpPr/>
            <p:nvPr/>
          </p:nvSpPr>
          <p:spPr>
            <a:xfrm>
              <a:off x="276881" y="3640166"/>
              <a:ext cx="503400" cy="503400"/>
            </a:xfrm>
            <a:prstGeom prst="rect">
              <a:avLst/>
            </a:prstGeom>
            <a:gradFill>
              <a:gsLst>
                <a:gs pos="0">
                  <a:srgbClr val="D4E5F5"/>
                </a:gs>
                <a:gs pos="100000">
                  <a:srgbClr val="70A4D5"/>
                </a:gs>
              </a:gsLst>
              <a:lin ang="5400012" scaled="0"/>
            </a:gra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05" name="Google Shape;205;p27"/>
            <p:cNvSpPr/>
            <p:nvPr/>
          </p:nvSpPr>
          <p:spPr>
            <a:xfrm>
              <a:off x="1057183" y="3434221"/>
              <a:ext cx="9458400" cy="915300"/>
            </a:xfrm>
            <a:prstGeom prst="rect">
              <a:avLst/>
            </a:prstGeom>
            <a:gradFill>
              <a:gsLst>
                <a:gs pos="0">
                  <a:srgbClr val="D4E5F5"/>
                </a:gs>
                <a:gs pos="100000">
                  <a:srgbClr val="70A4D5"/>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dk1"/>
                </a:solidFill>
              </a:endParaRPr>
            </a:p>
          </p:txBody>
        </p:sp>
        <p:sp>
          <p:nvSpPr>
            <p:cNvPr id="206" name="Google Shape;206;p27"/>
            <p:cNvSpPr txBox="1"/>
            <p:nvPr/>
          </p:nvSpPr>
          <p:spPr>
            <a:xfrm>
              <a:off x="1057183" y="3434221"/>
              <a:ext cx="9458400" cy="915300"/>
            </a:xfrm>
            <a:prstGeom prst="rect">
              <a:avLst/>
            </a:prstGeom>
            <a:gradFill>
              <a:gsLst>
                <a:gs pos="0">
                  <a:srgbClr val="D4E5F5"/>
                </a:gs>
                <a:gs pos="100000">
                  <a:srgbClr val="70A4D5"/>
                </a:gs>
              </a:gsLst>
              <a:lin ang="5400012" scaled="0"/>
            </a:gradFill>
            <a:ln>
              <a:noFill/>
            </a:ln>
          </p:spPr>
          <p:txBody>
            <a:bodyPr anchorCtr="0" anchor="ctr" bIns="96850" lIns="96850" spcFirstLastPara="1" rIns="96850" wrap="square" tIns="96850">
              <a:noAutofit/>
            </a:bodyPr>
            <a:lstStyle/>
            <a:p>
              <a:pPr indent="0" lvl="0" marL="0" marR="0" rtl="0" algn="l">
                <a:lnSpc>
                  <a:spcPct val="100000"/>
                </a:lnSpc>
                <a:spcBef>
                  <a:spcPts val="0"/>
                </a:spcBef>
                <a:spcAft>
                  <a:spcPts val="0"/>
                </a:spcAft>
                <a:buClr>
                  <a:srgbClr val="000000"/>
                </a:buClr>
                <a:buSzPts val="2200"/>
                <a:buFont typeface="Calibri"/>
                <a:buNone/>
              </a:pPr>
              <a:r>
                <a:rPr i="0" lang="en-US" sz="2200" u="none" cap="none" strike="noStrike">
                  <a:solidFill>
                    <a:schemeClr val="dk1"/>
                  </a:solidFill>
                  <a:latin typeface="Josefin Sans"/>
                  <a:ea typeface="Josefin Sans"/>
                  <a:cs typeface="Josefin Sans"/>
                  <a:sym typeface="Josefin Sans"/>
                </a:rPr>
                <a:t>Describe the steps and strategies the program uses to support faculty in their efforts to remain current in the field</a:t>
              </a:r>
              <a:endParaRPr>
                <a:solidFill>
                  <a:schemeClr val="dk1"/>
                </a:solidFill>
                <a:latin typeface="Josefin Sans"/>
                <a:ea typeface="Josefin Sans"/>
                <a:cs typeface="Josefin Sans"/>
                <a:sym typeface="Josefin Sans"/>
              </a:endParaRPr>
            </a:p>
          </p:txBody>
        </p:sp>
      </p:grpSp>
      <p:pic>
        <p:nvPicPr>
          <p:cNvPr id="207" name="Google Shape;207;p27"/>
          <p:cNvPicPr preferRelativeResize="0"/>
          <p:nvPr/>
        </p:nvPicPr>
        <p:blipFill>
          <a:blip r:embed="rId3">
            <a:alphaModFix/>
          </a:blip>
          <a:stretch>
            <a:fillRect/>
          </a:stretch>
        </p:blipFill>
        <p:spPr>
          <a:xfrm>
            <a:off x="0" y="-1747400"/>
            <a:ext cx="5961144" cy="3492400"/>
          </a:xfrm>
          <a:prstGeom prst="rect">
            <a:avLst/>
          </a:prstGeom>
          <a:noFill/>
          <a:ln>
            <a:noFill/>
          </a:ln>
        </p:spPr>
      </p:pic>
      <p:pic>
        <p:nvPicPr>
          <p:cNvPr id="208" name="Google Shape;208;p27"/>
          <p:cNvPicPr preferRelativeResize="0"/>
          <p:nvPr/>
        </p:nvPicPr>
        <p:blipFill rotWithShape="1">
          <a:blip r:embed="rId3">
            <a:alphaModFix/>
          </a:blip>
          <a:srcRect b="-3149" l="-17680" r="17680" t="3150"/>
          <a:stretch/>
        </p:blipFill>
        <p:spPr>
          <a:xfrm>
            <a:off x="12326850" y="-1637300"/>
            <a:ext cx="5961144" cy="3492400"/>
          </a:xfrm>
          <a:prstGeom prst="rect">
            <a:avLst/>
          </a:prstGeom>
          <a:noFill/>
          <a:ln>
            <a:noFill/>
          </a:ln>
        </p:spPr>
      </p:pic>
      <p:pic>
        <p:nvPicPr>
          <p:cNvPr id="209" name="Google Shape;209;p27"/>
          <p:cNvPicPr preferRelativeResize="0"/>
          <p:nvPr/>
        </p:nvPicPr>
        <p:blipFill>
          <a:blip r:embed="rId3">
            <a:alphaModFix/>
          </a:blip>
          <a:stretch>
            <a:fillRect/>
          </a:stretch>
        </p:blipFill>
        <p:spPr>
          <a:xfrm>
            <a:off x="12326850" y="9275675"/>
            <a:ext cx="5961144" cy="3492400"/>
          </a:xfrm>
          <a:prstGeom prst="rect">
            <a:avLst/>
          </a:prstGeom>
          <a:noFill/>
          <a:ln>
            <a:noFill/>
          </a:ln>
        </p:spPr>
      </p:pic>
      <p:pic>
        <p:nvPicPr>
          <p:cNvPr id="210" name="Google Shape;210;p27"/>
          <p:cNvPicPr preferRelativeResize="0"/>
          <p:nvPr/>
        </p:nvPicPr>
        <p:blipFill>
          <a:blip r:embed="rId3">
            <a:alphaModFix/>
          </a:blip>
          <a:stretch>
            <a:fillRect/>
          </a:stretch>
        </p:blipFill>
        <p:spPr>
          <a:xfrm rot="10800000">
            <a:off x="-644900" y="9275675"/>
            <a:ext cx="5961144" cy="3492400"/>
          </a:xfrm>
          <a:prstGeom prst="rect">
            <a:avLst/>
          </a:prstGeom>
          <a:noFill/>
          <a:ln>
            <a:noFill/>
          </a:ln>
        </p:spPr>
      </p:pic>
    </p:spTree>
  </p:cSld>
  <p:clrMapOvr>
    <a:masterClrMapping/>
  </p:clrMapOvr>
  <p:transition spd="slow">
    <p:push/>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214" name="Shape 214"/>
        <p:cNvGrpSpPr/>
        <p:nvPr/>
      </p:nvGrpSpPr>
      <p:grpSpPr>
        <a:xfrm>
          <a:off x="0" y="0"/>
          <a:ext cx="0" cy="0"/>
          <a:chOff x="0" y="0"/>
          <a:chExt cx="0" cy="0"/>
        </a:xfrm>
      </p:grpSpPr>
      <p:pic>
        <p:nvPicPr>
          <p:cNvPr id="215" name="Google Shape;215;p28"/>
          <p:cNvPicPr preferRelativeResize="0"/>
          <p:nvPr/>
        </p:nvPicPr>
        <p:blipFill>
          <a:blip r:embed="rId3">
            <a:alphaModFix/>
          </a:blip>
          <a:stretch>
            <a:fillRect/>
          </a:stretch>
        </p:blipFill>
        <p:spPr>
          <a:xfrm>
            <a:off x="10242925" y="0"/>
            <a:ext cx="8239125" cy="10287000"/>
          </a:xfrm>
          <a:prstGeom prst="rect">
            <a:avLst/>
          </a:prstGeom>
          <a:noFill/>
          <a:ln>
            <a:noFill/>
          </a:ln>
        </p:spPr>
      </p:pic>
      <p:sp>
        <p:nvSpPr>
          <p:cNvPr id="216" name="Google Shape;216;p28"/>
          <p:cNvSpPr txBox="1"/>
          <p:nvPr/>
        </p:nvSpPr>
        <p:spPr>
          <a:xfrm>
            <a:off x="556825" y="473275"/>
            <a:ext cx="9408300" cy="2708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lang="en-US" sz="8799">
                <a:solidFill>
                  <a:srgbClr val="FFFFFF"/>
                </a:solidFill>
                <a:latin typeface="Josefin Sans"/>
                <a:ea typeface="Josefin Sans"/>
                <a:cs typeface="Josefin Sans"/>
                <a:sym typeface="Josefin Sans"/>
              </a:rPr>
              <a:t>Standard 3.2: Faculty Diversity</a:t>
            </a:r>
            <a:endParaRPr/>
          </a:p>
        </p:txBody>
      </p:sp>
      <p:sp>
        <p:nvSpPr>
          <p:cNvPr id="217" name="Google Shape;217;p28"/>
          <p:cNvSpPr txBox="1"/>
          <p:nvPr/>
        </p:nvSpPr>
        <p:spPr>
          <a:xfrm>
            <a:off x="1028700" y="4257981"/>
            <a:ext cx="3870900" cy="2154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t/>
            </a:r>
            <a:endParaRPr/>
          </a:p>
        </p:txBody>
      </p:sp>
      <p:sp>
        <p:nvSpPr>
          <p:cNvPr id="218" name="Google Shape;218;p28"/>
          <p:cNvSpPr txBox="1"/>
          <p:nvPr/>
        </p:nvSpPr>
        <p:spPr>
          <a:xfrm>
            <a:off x="6283994" y="4257981"/>
            <a:ext cx="4032900" cy="2154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t/>
            </a:r>
            <a:endParaRPr/>
          </a:p>
        </p:txBody>
      </p:sp>
      <p:sp>
        <p:nvSpPr>
          <p:cNvPr id="219" name="Google Shape;219;p28"/>
          <p:cNvSpPr txBox="1"/>
          <p:nvPr/>
        </p:nvSpPr>
        <p:spPr>
          <a:xfrm>
            <a:off x="1028700" y="6803987"/>
            <a:ext cx="3870900" cy="2154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t/>
            </a:r>
            <a:endParaRPr/>
          </a:p>
        </p:txBody>
      </p:sp>
      <p:sp>
        <p:nvSpPr>
          <p:cNvPr id="220" name="Google Shape;220;p28"/>
          <p:cNvSpPr txBox="1"/>
          <p:nvPr/>
        </p:nvSpPr>
        <p:spPr>
          <a:xfrm>
            <a:off x="6283994" y="6803987"/>
            <a:ext cx="4032900" cy="2154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t/>
            </a:r>
            <a:endParaRPr/>
          </a:p>
        </p:txBody>
      </p:sp>
      <p:sp>
        <p:nvSpPr>
          <p:cNvPr id="221" name="Google Shape;221;p28"/>
          <p:cNvSpPr txBox="1"/>
          <p:nvPr/>
        </p:nvSpPr>
        <p:spPr>
          <a:xfrm>
            <a:off x="1028700" y="4939538"/>
            <a:ext cx="3870900" cy="215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t/>
            </a:r>
            <a:endParaRPr/>
          </a:p>
        </p:txBody>
      </p:sp>
      <p:sp>
        <p:nvSpPr>
          <p:cNvPr id="222" name="Google Shape;222;p28"/>
          <p:cNvSpPr txBox="1"/>
          <p:nvPr/>
        </p:nvSpPr>
        <p:spPr>
          <a:xfrm>
            <a:off x="6283994" y="4939538"/>
            <a:ext cx="3870900" cy="215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t/>
            </a:r>
            <a:endParaRPr/>
          </a:p>
        </p:txBody>
      </p:sp>
      <p:sp>
        <p:nvSpPr>
          <p:cNvPr id="223" name="Google Shape;223;p28"/>
          <p:cNvSpPr txBox="1"/>
          <p:nvPr/>
        </p:nvSpPr>
        <p:spPr>
          <a:xfrm>
            <a:off x="1028700" y="7485544"/>
            <a:ext cx="3980100" cy="215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t/>
            </a:r>
            <a:endParaRPr/>
          </a:p>
        </p:txBody>
      </p:sp>
      <p:sp>
        <p:nvSpPr>
          <p:cNvPr id="224" name="Google Shape;224;p28"/>
          <p:cNvSpPr txBox="1"/>
          <p:nvPr/>
        </p:nvSpPr>
        <p:spPr>
          <a:xfrm>
            <a:off x="6283994" y="7485544"/>
            <a:ext cx="3980100" cy="215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t/>
            </a:r>
            <a:endParaRPr/>
          </a:p>
        </p:txBody>
      </p:sp>
      <p:grpSp>
        <p:nvGrpSpPr>
          <p:cNvPr id="225" name="Google Shape;225;p28"/>
          <p:cNvGrpSpPr/>
          <p:nvPr/>
        </p:nvGrpSpPr>
        <p:grpSpPr>
          <a:xfrm>
            <a:off x="1246347" y="3897704"/>
            <a:ext cx="6651300" cy="5566018"/>
            <a:chOff x="0" y="679"/>
            <a:chExt cx="6651300" cy="5566018"/>
          </a:xfrm>
        </p:grpSpPr>
        <p:sp>
          <p:nvSpPr>
            <p:cNvPr id="226" name="Google Shape;226;p28"/>
            <p:cNvSpPr/>
            <p:nvPr/>
          </p:nvSpPr>
          <p:spPr>
            <a:xfrm>
              <a:off x="0" y="679"/>
              <a:ext cx="6651300" cy="1590300"/>
            </a:xfrm>
            <a:prstGeom prst="roundRect">
              <a:avLst>
                <a:gd fmla="val 10000" name="adj"/>
              </a:avLst>
            </a:prstGeom>
            <a:solidFill>
              <a:srgbClr val="F2F2F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28"/>
            <p:cNvSpPr/>
            <p:nvPr/>
          </p:nvSpPr>
          <p:spPr>
            <a:xfrm>
              <a:off x="1836781" y="679"/>
              <a:ext cx="4814400" cy="1590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28"/>
            <p:cNvSpPr txBox="1"/>
            <p:nvPr/>
          </p:nvSpPr>
          <p:spPr>
            <a:xfrm>
              <a:off x="1836781" y="679"/>
              <a:ext cx="4814400" cy="1590300"/>
            </a:xfrm>
            <a:prstGeom prst="rect">
              <a:avLst/>
            </a:prstGeom>
            <a:noFill/>
            <a:ln>
              <a:noFill/>
            </a:ln>
          </p:spPr>
          <p:txBody>
            <a:bodyPr anchorCtr="0" anchor="ctr" bIns="168300" lIns="168300" spcFirstLastPara="1" rIns="168300" wrap="square" tIns="168300">
              <a:noAutofit/>
            </a:bodyPr>
            <a:lstStyle/>
            <a:p>
              <a:pPr indent="0" lvl="0" marL="0" marR="0" rtl="0" algn="l">
                <a:lnSpc>
                  <a:spcPct val="90000"/>
                </a:lnSpc>
                <a:spcBef>
                  <a:spcPts val="0"/>
                </a:spcBef>
                <a:spcAft>
                  <a:spcPts val="0"/>
                </a:spcAft>
                <a:buClr>
                  <a:srgbClr val="000000"/>
                </a:buClr>
                <a:buSzPts val="2500"/>
                <a:buFont typeface="Calibri"/>
                <a:buNone/>
              </a:pPr>
              <a:r>
                <a:rPr i="0" lang="en-US" sz="2500" u="none" cap="none" strike="noStrike">
                  <a:solidFill>
                    <a:srgbClr val="000000"/>
                  </a:solidFill>
                  <a:latin typeface="Josefin Sans"/>
                  <a:ea typeface="Josefin Sans"/>
                  <a:cs typeface="Josefin Sans"/>
                  <a:sym typeface="Josefin Sans"/>
                </a:rPr>
                <a:t>Complete the faculty diversity table</a:t>
              </a:r>
              <a:endParaRPr>
                <a:latin typeface="Josefin Sans"/>
                <a:ea typeface="Josefin Sans"/>
                <a:cs typeface="Josefin Sans"/>
                <a:sym typeface="Josefin Sans"/>
              </a:endParaRPr>
            </a:p>
          </p:txBody>
        </p:sp>
        <p:sp>
          <p:nvSpPr>
            <p:cNvPr id="229" name="Google Shape;229;p28"/>
            <p:cNvSpPr/>
            <p:nvPr/>
          </p:nvSpPr>
          <p:spPr>
            <a:xfrm>
              <a:off x="0" y="1988538"/>
              <a:ext cx="6651300" cy="1590300"/>
            </a:xfrm>
            <a:prstGeom prst="roundRect">
              <a:avLst>
                <a:gd fmla="val 10000" name="adj"/>
              </a:avLst>
            </a:prstGeom>
            <a:solidFill>
              <a:srgbClr val="F2F2F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28"/>
            <p:cNvSpPr/>
            <p:nvPr/>
          </p:nvSpPr>
          <p:spPr>
            <a:xfrm>
              <a:off x="481061" y="2346353"/>
              <a:ext cx="874800" cy="87480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28"/>
            <p:cNvSpPr/>
            <p:nvPr/>
          </p:nvSpPr>
          <p:spPr>
            <a:xfrm>
              <a:off x="1836781" y="1988538"/>
              <a:ext cx="4814400" cy="1590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28"/>
            <p:cNvSpPr txBox="1"/>
            <p:nvPr/>
          </p:nvSpPr>
          <p:spPr>
            <a:xfrm>
              <a:off x="1836781" y="1988538"/>
              <a:ext cx="4814400" cy="1590300"/>
            </a:xfrm>
            <a:prstGeom prst="rect">
              <a:avLst/>
            </a:prstGeom>
            <a:noFill/>
            <a:ln>
              <a:noFill/>
            </a:ln>
          </p:spPr>
          <p:txBody>
            <a:bodyPr anchorCtr="0" anchor="ctr" bIns="168300" lIns="168300" spcFirstLastPara="1" rIns="168300" wrap="square" tIns="168300">
              <a:noAutofit/>
            </a:bodyPr>
            <a:lstStyle/>
            <a:p>
              <a:pPr indent="0" lvl="0" marL="0" marR="0" rtl="0" algn="l">
                <a:lnSpc>
                  <a:spcPct val="90000"/>
                </a:lnSpc>
                <a:spcBef>
                  <a:spcPts val="0"/>
                </a:spcBef>
                <a:spcAft>
                  <a:spcPts val="0"/>
                </a:spcAft>
                <a:buClr>
                  <a:srgbClr val="000000"/>
                </a:buClr>
                <a:buSzPts val="2500"/>
                <a:buFont typeface="Calibri"/>
                <a:buNone/>
              </a:pPr>
              <a:r>
                <a:rPr i="0" lang="en-US" sz="2500" u="none" cap="none" strike="noStrike">
                  <a:solidFill>
                    <a:srgbClr val="000000"/>
                  </a:solidFill>
                  <a:latin typeface="Josefin Sans"/>
                  <a:ea typeface="Josefin Sans"/>
                  <a:cs typeface="Josefin Sans"/>
                  <a:sym typeface="Josefin Sans"/>
                </a:rPr>
                <a:t>Explain how current faculty diversity efforts support the program mission</a:t>
              </a:r>
              <a:endParaRPr>
                <a:latin typeface="Josefin Sans"/>
                <a:ea typeface="Josefin Sans"/>
                <a:cs typeface="Josefin Sans"/>
                <a:sym typeface="Josefin Sans"/>
              </a:endParaRPr>
            </a:p>
          </p:txBody>
        </p:sp>
        <p:sp>
          <p:nvSpPr>
            <p:cNvPr id="233" name="Google Shape;233;p28"/>
            <p:cNvSpPr/>
            <p:nvPr/>
          </p:nvSpPr>
          <p:spPr>
            <a:xfrm>
              <a:off x="0" y="3976397"/>
              <a:ext cx="6651300" cy="1590300"/>
            </a:xfrm>
            <a:prstGeom prst="roundRect">
              <a:avLst>
                <a:gd fmla="val 10000" name="adj"/>
              </a:avLst>
            </a:prstGeom>
            <a:solidFill>
              <a:srgbClr val="F2F2F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28"/>
            <p:cNvSpPr/>
            <p:nvPr/>
          </p:nvSpPr>
          <p:spPr>
            <a:xfrm>
              <a:off x="481061" y="4334211"/>
              <a:ext cx="874800" cy="874800"/>
            </a:xfrm>
            <a:prstGeom prst="rect">
              <a:avLst/>
            </a:prstGeom>
            <a:blipFill rotWithShape="1">
              <a:blip r:embed="rId5">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28"/>
            <p:cNvSpPr/>
            <p:nvPr/>
          </p:nvSpPr>
          <p:spPr>
            <a:xfrm>
              <a:off x="1836781" y="3976397"/>
              <a:ext cx="4814400" cy="1590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8"/>
            <p:cNvSpPr txBox="1"/>
            <p:nvPr/>
          </p:nvSpPr>
          <p:spPr>
            <a:xfrm>
              <a:off x="1836781" y="3976397"/>
              <a:ext cx="4814400" cy="1590300"/>
            </a:xfrm>
            <a:prstGeom prst="rect">
              <a:avLst/>
            </a:prstGeom>
            <a:noFill/>
            <a:ln>
              <a:noFill/>
            </a:ln>
          </p:spPr>
          <p:txBody>
            <a:bodyPr anchorCtr="0" anchor="ctr" bIns="168300" lIns="168300" spcFirstLastPara="1" rIns="168300" wrap="square" tIns="168300">
              <a:noAutofit/>
            </a:bodyPr>
            <a:lstStyle/>
            <a:p>
              <a:pPr indent="0" lvl="0" marL="0" marR="0" rtl="0" algn="l">
                <a:lnSpc>
                  <a:spcPct val="90000"/>
                </a:lnSpc>
                <a:spcBef>
                  <a:spcPts val="0"/>
                </a:spcBef>
                <a:spcAft>
                  <a:spcPts val="0"/>
                </a:spcAft>
                <a:buClr>
                  <a:srgbClr val="000000"/>
                </a:buClr>
                <a:buSzPts val="2500"/>
                <a:buFont typeface="Calibri"/>
                <a:buNone/>
              </a:pPr>
              <a:r>
                <a:rPr i="0" lang="en-US" sz="2500" u="none" cap="none" strike="noStrike">
                  <a:solidFill>
                    <a:srgbClr val="000000"/>
                  </a:solidFill>
                  <a:latin typeface="Josefin Sans"/>
                  <a:ea typeface="Josefin Sans"/>
                  <a:cs typeface="Josefin Sans"/>
                  <a:sym typeface="Josefin Sans"/>
                </a:rPr>
                <a:t>Describe how the diversity of the faculty has changed in the past 5 years</a:t>
              </a:r>
              <a:endParaRPr>
                <a:latin typeface="Josefin Sans"/>
                <a:ea typeface="Josefin Sans"/>
                <a:cs typeface="Josefin Sans"/>
                <a:sym typeface="Josefin Sans"/>
              </a:endParaRPr>
            </a:p>
          </p:txBody>
        </p:sp>
      </p:grpSp>
      <p:sp>
        <p:nvSpPr>
          <p:cNvPr id="237" name="Google Shape;237;p28"/>
          <p:cNvSpPr/>
          <p:nvPr/>
        </p:nvSpPr>
        <p:spPr>
          <a:xfrm>
            <a:off x="1786586" y="4257969"/>
            <a:ext cx="874800" cy="874800"/>
          </a:xfrm>
          <a:prstGeom prst="rect">
            <a:avLst/>
          </a:prstGeom>
          <a:blipFill rotWithShape="1">
            <a:blip r:embed="rId6">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transition spd="slow">
    <p:push/>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241" name="Shape 241"/>
        <p:cNvGrpSpPr/>
        <p:nvPr/>
      </p:nvGrpSpPr>
      <p:grpSpPr>
        <a:xfrm>
          <a:off x="0" y="0"/>
          <a:ext cx="0" cy="0"/>
          <a:chOff x="0" y="0"/>
          <a:chExt cx="0" cy="0"/>
        </a:xfrm>
      </p:grpSpPr>
      <p:grpSp>
        <p:nvGrpSpPr>
          <p:cNvPr id="242" name="Google Shape;242;p29"/>
          <p:cNvGrpSpPr/>
          <p:nvPr/>
        </p:nvGrpSpPr>
        <p:grpSpPr>
          <a:xfrm>
            <a:off x="8745675" y="629175"/>
            <a:ext cx="8513557" cy="7747875"/>
            <a:chOff x="-9" y="-4173367"/>
            <a:chExt cx="11351409" cy="10330500"/>
          </a:xfrm>
        </p:grpSpPr>
        <p:sp>
          <p:nvSpPr>
            <p:cNvPr id="243" name="Google Shape;243;p29"/>
            <p:cNvSpPr txBox="1"/>
            <p:nvPr/>
          </p:nvSpPr>
          <p:spPr>
            <a:xfrm>
              <a:off x="0" y="-4173367"/>
              <a:ext cx="11351400" cy="56226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lang="en-US" sz="6699">
                  <a:solidFill>
                    <a:srgbClr val="FFFFFF"/>
                  </a:solidFill>
                  <a:latin typeface="Josefin Sans"/>
                  <a:ea typeface="Josefin Sans"/>
                  <a:cs typeface="Josefin Sans"/>
                  <a:sym typeface="Josefin Sans"/>
                </a:rPr>
                <a:t>Standard 3.3: Research, Scholarship, and Service</a:t>
              </a:r>
              <a:endParaRPr sz="6699">
                <a:solidFill>
                  <a:srgbClr val="FFFFFF"/>
                </a:solidFill>
                <a:latin typeface="Josefin Sans"/>
                <a:ea typeface="Josefin Sans"/>
                <a:cs typeface="Josefin Sans"/>
                <a:sym typeface="Josefin Sans"/>
              </a:endParaRPr>
            </a:p>
            <a:p>
              <a:pPr indent="0" lvl="0" marL="0" marR="0" rtl="0" algn="ctr">
                <a:lnSpc>
                  <a:spcPct val="100000"/>
                </a:lnSpc>
                <a:spcBef>
                  <a:spcPts val="0"/>
                </a:spcBef>
                <a:spcAft>
                  <a:spcPts val="0"/>
                </a:spcAft>
                <a:buNone/>
              </a:pPr>
              <a:r>
                <a:t/>
              </a:r>
              <a:endParaRPr sz="7299">
                <a:solidFill>
                  <a:srgbClr val="FFFFFF"/>
                </a:solidFill>
                <a:latin typeface="Josefin Sans"/>
                <a:ea typeface="Josefin Sans"/>
                <a:cs typeface="Josefin Sans"/>
                <a:sym typeface="Josefin Sans"/>
              </a:endParaRPr>
            </a:p>
          </p:txBody>
        </p:sp>
        <p:sp>
          <p:nvSpPr>
            <p:cNvPr id="244" name="Google Shape;244;p29"/>
            <p:cNvSpPr txBox="1"/>
            <p:nvPr/>
          </p:nvSpPr>
          <p:spPr>
            <a:xfrm>
              <a:off x="-9" y="1449233"/>
              <a:ext cx="11351400" cy="4707900"/>
            </a:xfrm>
            <a:prstGeom prst="rect">
              <a:avLst/>
            </a:prstGeom>
            <a:noFill/>
            <a:ln>
              <a:noFill/>
            </a:ln>
          </p:spPr>
          <p:txBody>
            <a:bodyPr anchorCtr="0" anchor="t" bIns="0" lIns="0" spcFirstLastPara="1" rIns="0" wrap="square" tIns="0">
              <a:spAutoFit/>
            </a:bodyPr>
            <a:lstStyle/>
            <a:p>
              <a:pPr indent="-463550" lvl="0" marL="457200" marR="0" rtl="0" algn="ctr">
                <a:lnSpc>
                  <a:spcPct val="130000"/>
                </a:lnSpc>
                <a:spcBef>
                  <a:spcPts val="0"/>
                </a:spcBef>
                <a:spcAft>
                  <a:spcPts val="0"/>
                </a:spcAft>
                <a:buClr>
                  <a:schemeClr val="lt1"/>
                </a:buClr>
                <a:buSzPts val="3700"/>
                <a:buFont typeface="Josefin Sans"/>
                <a:buChar char="●"/>
              </a:pPr>
              <a:r>
                <a:rPr lang="en-US" sz="3700">
                  <a:solidFill>
                    <a:schemeClr val="lt1"/>
                  </a:solidFill>
                  <a:latin typeface="Josefin Sans"/>
                  <a:ea typeface="Josefin Sans"/>
                  <a:cs typeface="Josefin Sans"/>
                  <a:sym typeface="Josefin Sans"/>
                </a:rPr>
                <a:t>Provide one “exemplary” activity for five of your nucleus faculty members </a:t>
              </a:r>
              <a:endParaRPr sz="3700">
                <a:solidFill>
                  <a:schemeClr val="lt1"/>
                </a:solidFill>
                <a:latin typeface="Josefin Sans"/>
                <a:ea typeface="Josefin Sans"/>
                <a:cs typeface="Josefin Sans"/>
                <a:sym typeface="Josefin Sans"/>
              </a:endParaRPr>
            </a:p>
            <a:p>
              <a:pPr indent="-463550" lvl="0" marL="457200" marR="0" rtl="0" algn="ctr">
                <a:lnSpc>
                  <a:spcPct val="130000"/>
                </a:lnSpc>
                <a:spcBef>
                  <a:spcPts val="0"/>
                </a:spcBef>
                <a:spcAft>
                  <a:spcPts val="0"/>
                </a:spcAft>
                <a:buClr>
                  <a:schemeClr val="lt1"/>
                </a:buClr>
                <a:buSzPts val="3700"/>
                <a:buFont typeface="Josefin Sans"/>
                <a:buChar char="●"/>
              </a:pPr>
              <a:r>
                <a:rPr lang="en-US" sz="3700">
                  <a:solidFill>
                    <a:schemeClr val="lt1"/>
                  </a:solidFill>
                  <a:latin typeface="Josefin Sans"/>
                  <a:ea typeface="Josefin Sans"/>
                  <a:cs typeface="Josefin Sans"/>
                  <a:sym typeface="Josefin Sans"/>
                </a:rPr>
                <a:t>Provide some overall significant outcomes or impacts on public service related to these “Exemplary Efforts”</a:t>
              </a:r>
              <a:endParaRPr sz="3700">
                <a:solidFill>
                  <a:schemeClr val="lt1"/>
                </a:solidFill>
                <a:latin typeface="Josefin Sans"/>
                <a:ea typeface="Josefin Sans"/>
                <a:cs typeface="Josefin Sans"/>
                <a:sym typeface="Josefin Sans"/>
              </a:endParaRPr>
            </a:p>
          </p:txBody>
        </p:sp>
      </p:grpSp>
      <p:pic>
        <p:nvPicPr>
          <p:cNvPr descr="Working space background" id="245" name="Google Shape;245;p29"/>
          <p:cNvPicPr preferRelativeResize="0"/>
          <p:nvPr/>
        </p:nvPicPr>
        <p:blipFill rotWithShape="1">
          <a:blip r:embed="rId3">
            <a:alphaModFix/>
          </a:blip>
          <a:srcRect b="0" l="48162" r="0" t="0"/>
          <a:stretch/>
        </p:blipFill>
        <p:spPr>
          <a:xfrm>
            <a:off x="0" y="-5450"/>
            <a:ext cx="7988628" cy="10286998"/>
          </a:xfrm>
          <a:prstGeom prst="rect">
            <a:avLst/>
          </a:prstGeom>
          <a:noFill/>
          <a:ln>
            <a:noFill/>
          </a:ln>
          <a:effectLst>
            <a:outerShdw blurRad="127000" sx="99000" rotWithShape="0" algn="r" dir="10800000" dist="50800" sy="99000">
              <a:srgbClr val="000000">
                <a:alpha val="40000"/>
              </a:srgbClr>
            </a:outerShdw>
          </a:effectLst>
        </p:spPr>
      </p:pic>
    </p:spTree>
  </p:cSld>
  <p:clrMapOvr>
    <a:masterClrMapping/>
  </p:clrMapOvr>
  <p:transition spd="slow">
    <p:push/>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