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png" ContentType="image/png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1523999"/>
            <a:ext cx="9144000" cy="5333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8340" y="344170"/>
            <a:ext cx="776731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2005" y="4658105"/>
            <a:ext cx="8539988" cy="1442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1447800"/>
            <a:ext cx="9144000" cy="5410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54404" y="1522352"/>
            <a:ext cx="3343910" cy="4704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337428" y="1508645"/>
            <a:ext cx="2470784" cy="4276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5971031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0" y="886968"/>
                </a:moveTo>
                <a:lnTo>
                  <a:pt x="9144000" y="886968"/>
                </a:lnTo>
                <a:lnTo>
                  <a:pt x="9144000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0" y="713232"/>
                </a:moveTo>
                <a:lnTo>
                  <a:pt x="2240280" y="713232"/>
                </a:lnTo>
                <a:lnTo>
                  <a:pt x="2240280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0" y="713231"/>
                </a:moveTo>
                <a:lnTo>
                  <a:pt x="6784848" y="713231"/>
                </a:lnTo>
                <a:lnTo>
                  <a:pt x="6784848" y="0"/>
                </a:lnTo>
                <a:lnTo>
                  <a:pt x="0" y="0"/>
                </a:lnTo>
                <a:lnTo>
                  <a:pt x="0" y="71323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9402" y="74752"/>
            <a:ext cx="8045195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982" y="1842642"/>
            <a:ext cx="7908035" cy="4553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5971031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0" y="886968"/>
                </a:moveTo>
                <a:lnTo>
                  <a:pt x="9144000" y="886968"/>
                </a:lnTo>
                <a:lnTo>
                  <a:pt x="9144000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0" y="713232"/>
                </a:moveTo>
                <a:lnTo>
                  <a:pt x="2240280" y="713232"/>
                </a:lnTo>
                <a:lnTo>
                  <a:pt x="2240280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0" y="713231"/>
                </a:moveTo>
                <a:lnTo>
                  <a:pt x="6784848" y="713231"/>
                </a:lnTo>
                <a:lnTo>
                  <a:pt x="6784848" y="0"/>
                </a:lnTo>
                <a:lnTo>
                  <a:pt x="0" y="0"/>
                </a:lnTo>
                <a:lnTo>
                  <a:pt x="0" y="71323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5940" y="1058037"/>
            <a:ext cx="8042275" cy="3380104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 indent="153670">
              <a:lnSpc>
                <a:spcPct val="100000"/>
              </a:lnSpc>
              <a:spcBef>
                <a:spcPts val="105"/>
              </a:spcBef>
              <a:tabLst>
                <a:tab pos="2230120" algn="l"/>
              </a:tabLst>
            </a:pPr>
            <a:r>
              <a:rPr dirty="0" sz="4400" spc="-275">
                <a:solidFill>
                  <a:srgbClr val="FFC000"/>
                </a:solidFill>
              </a:rPr>
              <a:t>A </a:t>
            </a:r>
            <a:r>
              <a:rPr dirty="0" sz="4400" spc="-615">
                <a:solidFill>
                  <a:srgbClr val="FFC000"/>
                </a:solidFill>
              </a:rPr>
              <a:t>STRATEGIC </a:t>
            </a:r>
            <a:r>
              <a:rPr dirty="0" sz="4400" spc="-395">
                <a:solidFill>
                  <a:srgbClr val="FFC000"/>
                </a:solidFill>
              </a:rPr>
              <a:t>CONTINGENCY  </a:t>
            </a:r>
            <a:r>
              <a:rPr dirty="0" sz="4400" spc="-540">
                <a:solidFill>
                  <a:srgbClr val="FFC000"/>
                </a:solidFill>
              </a:rPr>
              <a:t>APPROACH </a:t>
            </a:r>
            <a:r>
              <a:rPr dirty="0" sz="4400" spc="-434">
                <a:solidFill>
                  <a:srgbClr val="FFC000"/>
                </a:solidFill>
              </a:rPr>
              <a:t>TO </a:t>
            </a:r>
            <a:r>
              <a:rPr dirty="0" sz="4400" spc="-490">
                <a:solidFill>
                  <a:srgbClr val="FFC000"/>
                </a:solidFill>
              </a:rPr>
              <a:t>INSTRUCTIONAL  </a:t>
            </a:r>
            <a:r>
              <a:rPr dirty="0" sz="4400" spc="-434">
                <a:solidFill>
                  <a:srgbClr val="FFC000"/>
                </a:solidFill>
              </a:rPr>
              <a:t>DESIGN:	</a:t>
            </a:r>
            <a:r>
              <a:rPr dirty="0" sz="4400" spc="-330">
                <a:solidFill>
                  <a:srgbClr val="FFC000"/>
                </a:solidFill>
              </a:rPr>
              <a:t>LINKING </a:t>
            </a:r>
            <a:r>
              <a:rPr dirty="0" sz="4400" spc="-490">
                <a:solidFill>
                  <a:srgbClr val="FFC000"/>
                </a:solidFill>
              </a:rPr>
              <a:t>INSTRUCTIONAL  </a:t>
            </a:r>
            <a:r>
              <a:rPr dirty="0" sz="4400" spc="-680">
                <a:solidFill>
                  <a:srgbClr val="FFC000"/>
                </a:solidFill>
              </a:rPr>
              <a:t>STRATEGIES </a:t>
            </a:r>
            <a:r>
              <a:rPr dirty="0" sz="4400" spc="-434">
                <a:solidFill>
                  <a:srgbClr val="FFC000"/>
                </a:solidFill>
              </a:rPr>
              <a:t>TO </a:t>
            </a:r>
            <a:r>
              <a:rPr dirty="0" sz="4400" spc="-475">
                <a:solidFill>
                  <a:srgbClr val="FFC000"/>
                </a:solidFill>
              </a:rPr>
              <a:t>LEARNING  </a:t>
            </a:r>
            <a:r>
              <a:rPr dirty="0" sz="4400" spc="-465">
                <a:solidFill>
                  <a:srgbClr val="FFC000"/>
                </a:solidFill>
              </a:rPr>
              <a:t>OUTCOME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667956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380"/>
              <a:t>Revised Taxonomy</a:t>
            </a:r>
            <a:r>
              <a:rPr dirty="0" sz="4400" spc="-560"/>
              <a:t> </a:t>
            </a:r>
            <a:r>
              <a:rPr dirty="0" sz="4400" spc="-210"/>
              <a:t>Categories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143000" y="2133600"/>
            <a:ext cx="3090291" cy="42512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12163" y="2981150"/>
            <a:ext cx="2313358" cy="32420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02734" y="1656842"/>
            <a:ext cx="3091434" cy="42505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64913" y="1821433"/>
            <a:ext cx="2303526" cy="333389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058411" y="1976627"/>
            <a:ext cx="1021854" cy="7551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50920" y="2726435"/>
            <a:ext cx="2036826" cy="75514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043427" y="3476231"/>
            <a:ext cx="3051810" cy="75363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535935" y="4224528"/>
            <a:ext cx="4066794" cy="7551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028444" y="4974335"/>
            <a:ext cx="5081778" cy="75514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519427" y="5724144"/>
            <a:ext cx="6098286" cy="75363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3785361" y="2145614"/>
            <a:ext cx="1569085" cy="409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1310">
              <a:lnSpc>
                <a:spcPct val="100000"/>
              </a:lnSpc>
              <a:spcBef>
                <a:spcPts val="100"/>
              </a:spcBef>
            </a:pPr>
            <a:r>
              <a:rPr dirty="0" sz="2100" spc="-85">
                <a:latin typeface="Arial"/>
                <a:cs typeface="Arial"/>
              </a:rPr>
              <a:t>Creating</a:t>
            </a:r>
            <a:endParaRPr sz="2100">
              <a:latin typeface="Arial"/>
              <a:cs typeface="Arial"/>
            </a:endParaRPr>
          </a:p>
          <a:p>
            <a:pPr algn="ctr" marL="12700" marR="5080" indent="1905">
              <a:lnSpc>
                <a:spcPct val="234200"/>
              </a:lnSpc>
            </a:pPr>
            <a:r>
              <a:rPr dirty="0" sz="2100" spc="-120">
                <a:latin typeface="Arial"/>
                <a:cs typeface="Arial"/>
              </a:rPr>
              <a:t>Evaluating  </a:t>
            </a:r>
            <a:r>
              <a:rPr dirty="0" sz="2100" spc="-90">
                <a:latin typeface="Arial"/>
                <a:cs typeface="Arial"/>
              </a:rPr>
              <a:t>Analyzing  </a:t>
            </a:r>
            <a:r>
              <a:rPr dirty="0" sz="2100" spc="-55">
                <a:latin typeface="Arial"/>
                <a:cs typeface="Arial"/>
              </a:rPr>
              <a:t>Applying  </a:t>
            </a:r>
            <a:r>
              <a:rPr dirty="0" sz="2100" spc="-285">
                <a:latin typeface="Arial"/>
                <a:cs typeface="Arial"/>
              </a:rPr>
              <a:t>U</a:t>
            </a:r>
            <a:r>
              <a:rPr dirty="0" sz="2100" spc="-215">
                <a:latin typeface="Arial"/>
                <a:cs typeface="Arial"/>
              </a:rPr>
              <a:t>n</a:t>
            </a:r>
            <a:r>
              <a:rPr dirty="0" sz="2100" spc="-65">
                <a:latin typeface="Arial"/>
                <a:cs typeface="Arial"/>
              </a:rPr>
              <a:t>d</a:t>
            </a:r>
            <a:r>
              <a:rPr dirty="0" sz="2100" spc="-60">
                <a:latin typeface="Arial"/>
                <a:cs typeface="Arial"/>
              </a:rPr>
              <a:t>e</a:t>
            </a:r>
            <a:r>
              <a:rPr dirty="0" sz="2100" spc="-145">
                <a:latin typeface="Arial"/>
                <a:cs typeface="Arial"/>
              </a:rPr>
              <a:t>r</a:t>
            </a:r>
            <a:r>
              <a:rPr dirty="0" sz="2100" spc="-225">
                <a:latin typeface="Arial"/>
                <a:cs typeface="Arial"/>
              </a:rPr>
              <a:t>s</a:t>
            </a:r>
            <a:r>
              <a:rPr dirty="0" sz="2100" spc="-70">
                <a:latin typeface="Arial"/>
                <a:cs typeface="Arial"/>
              </a:rPr>
              <a:t>tan</a:t>
            </a:r>
            <a:r>
              <a:rPr dirty="0" sz="2100" spc="-80">
                <a:latin typeface="Arial"/>
                <a:cs typeface="Arial"/>
              </a:rPr>
              <a:t>d</a:t>
            </a:r>
            <a:r>
              <a:rPr dirty="0" sz="2100" spc="-80">
                <a:latin typeface="Arial"/>
                <a:cs typeface="Arial"/>
              </a:rPr>
              <a:t>ing  </a:t>
            </a:r>
            <a:r>
              <a:rPr dirty="0" sz="2100" spc="-170">
                <a:latin typeface="Arial"/>
                <a:cs typeface="Arial"/>
              </a:rPr>
              <a:t>Remembering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48383" y="4572000"/>
            <a:ext cx="7586980" cy="887094"/>
          </a:xfrm>
          <a:custGeom>
            <a:avLst/>
            <a:gdLst/>
            <a:ahLst/>
            <a:cxnLst/>
            <a:rect l="l" t="t" r="r" b="b"/>
            <a:pathLst>
              <a:path w="7586980" h="887095">
                <a:moveTo>
                  <a:pt x="0" y="886968"/>
                </a:moveTo>
                <a:lnTo>
                  <a:pt x="7586472" y="886968"/>
                </a:lnTo>
                <a:lnTo>
                  <a:pt x="7586472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4572000"/>
            <a:ext cx="1447800" cy="887094"/>
          </a:xfrm>
          <a:custGeom>
            <a:avLst/>
            <a:gdLst/>
            <a:ahLst/>
            <a:cxnLst/>
            <a:rect l="l" t="t" r="r" b="b"/>
            <a:pathLst>
              <a:path w="1447800" h="887095">
                <a:moveTo>
                  <a:pt x="0" y="886968"/>
                </a:moveTo>
                <a:lnTo>
                  <a:pt x="1447800" y="886968"/>
                </a:lnTo>
                <a:lnTo>
                  <a:pt x="1447800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4663440"/>
            <a:ext cx="1454150" cy="713740"/>
          </a:xfrm>
          <a:custGeom>
            <a:avLst/>
            <a:gdLst/>
            <a:ahLst/>
            <a:cxnLst/>
            <a:rect l="l" t="t" r="r" b="b"/>
            <a:pathLst>
              <a:path w="1454150" h="713739">
                <a:moveTo>
                  <a:pt x="0" y="713232"/>
                </a:moveTo>
                <a:lnTo>
                  <a:pt x="1453896" y="713232"/>
                </a:lnTo>
                <a:lnTo>
                  <a:pt x="1453896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45336" y="4654296"/>
            <a:ext cx="7599045" cy="713740"/>
          </a:xfrm>
          <a:custGeom>
            <a:avLst/>
            <a:gdLst/>
            <a:ahLst/>
            <a:cxnLst/>
            <a:rect l="l" t="t" r="r" b="b"/>
            <a:pathLst>
              <a:path w="7599045" h="713739">
                <a:moveTo>
                  <a:pt x="0" y="713231"/>
                </a:moveTo>
                <a:lnTo>
                  <a:pt x="7598663" y="713231"/>
                </a:lnTo>
                <a:lnTo>
                  <a:pt x="7598663" y="0"/>
                </a:lnTo>
                <a:lnTo>
                  <a:pt x="0" y="0"/>
                </a:lnTo>
                <a:lnTo>
                  <a:pt x="0" y="71323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447800" y="0"/>
            <a:ext cx="100965" cy="6858000"/>
          </a:xfrm>
          <a:custGeom>
            <a:avLst/>
            <a:gdLst/>
            <a:ahLst/>
            <a:cxnLst/>
            <a:rect l="l" t="t" r="r" b="b"/>
            <a:pathLst>
              <a:path w="100965" h="6858000">
                <a:moveTo>
                  <a:pt x="0" y="6857998"/>
                </a:moveTo>
                <a:lnTo>
                  <a:pt x="100584" y="6857998"/>
                </a:lnTo>
                <a:lnTo>
                  <a:pt x="100584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679194" y="4746497"/>
            <a:ext cx="7182484" cy="20599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6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dirty="0" sz="28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90">
                <a:solidFill>
                  <a:srgbClr val="FFFFFF"/>
                </a:solidFill>
                <a:latin typeface="Arial"/>
                <a:cs typeface="Arial"/>
              </a:rPr>
              <a:t>Question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580"/>
              </a:spcBef>
            </a:pPr>
            <a:r>
              <a:rPr dirty="0" sz="2800" spc="-55">
                <a:latin typeface="Arial"/>
                <a:cs typeface="Arial"/>
              </a:rPr>
              <a:t>What </a:t>
            </a:r>
            <a:r>
              <a:rPr dirty="0" sz="2800" spc="-155">
                <a:latin typeface="Arial"/>
                <a:cs typeface="Arial"/>
              </a:rPr>
              <a:t>instructional </a:t>
            </a:r>
            <a:r>
              <a:rPr dirty="0" sz="2800" spc="-135">
                <a:latin typeface="Arial"/>
                <a:cs typeface="Arial"/>
              </a:rPr>
              <a:t>strategies </a:t>
            </a:r>
            <a:r>
              <a:rPr dirty="0" sz="2800" spc="-60">
                <a:latin typeface="Arial"/>
                <a:cs typeface="Arial"/>
              </a:rPr>
              <a:t>are </a:t>
            </a:r>
            <a:r>
              <a:rPr dirty="0" sz="2800" spc="-280">
                <a:latin typeface="Arial"/>
                <a:cs typeface="Arial"/>
              </a:rPr>
              <a:t>most </a:t>
            </a:r>
            <a:r>
              <a:rPr dirty="0" sz="2800" spc="-85">
                <a:latin typeface="Arial"/>
                <a:cs typeface="Arial"/>
              </a:rPr>
              <a:t>effective </a:t>
            </a:r>
            <a:r>
              <a:rPr dirty="0" sz="2800" spc="-180">
                <a:latin typeface="Arial"/>
                <a:cs typeface="Arial"/>
              </a:rPr>
              <a:t>in  </a:t>
            </a:r>
            <a:r>
              <a:rPr dirty="0" sz="2800" spc="-120">
                <a:latin typeface="Arial"/>
                <a:cs typeface="Arial"/>
              </a:rPr>
              <a:t>public </a:t>
            </a:r>
            <a:r>
              <a:rPr dirty="0" sz="2800" spc="-30">
                <a:latin typeface="Arial"/>
                <a:cs typeface="Arial"/>
              </a:rPr>
              <a:t>affairs </a:t>
            </a:r>
            <a:r>
              <a:rPr dirty="0" sz="2800" spc="-155">
                <a:latin typeface="Arial"/>
                <a:cs typeface="Arial"/>
              </a:rPr>
              <a:t>education </a:t>
            </a:r>
            <a:r>
              <a:rPr dirty="0" sz="2800" spc="-250">
                <a:latin typeface="Arial"/>
                <a:cs typeface="Arial"/>
              </a:rPr>
              <a:t>when </a:t>
            </a:r>
            <a:r>
              <a:rPr dirty="0" sz="2800" spc="-80">
                <a:latin typeface="Arial"/>
                <a:cs typeface="Arial"/>
              </a:rPr>
              <a:t>aligned </a:t>
            </a:r>
            <a:r>
              <a:rPr dirty="0" sz="2800" spc="-130">
                <a:latin typeface="Arial"/>
                <a:cs typeface="Arial"/>
              </a:rPr>
              <a:t>with </a:t>
            </a:r>
            <a:r>
              <a:rPr dirty="0" sz="2800" spc="-260">
                <a:latin typeface="Arial"/>
                <a:cs typeface="Arial"/>
              </a:rPr>
              <a:t>Bloom’s  </a:t>
            </a:r>
            <a:r>
              <a:rPr dirty="0" sz="2800" spc="-140">
                <a:latin typeface="Arial"/>
                <a:cs typeface="Arial"/>
              </a:rPr>
              <a:t>revised </a:t>
            </a:r>
            <a:r>
              <a:rPr dirty="0" sz="2800" spc="-160">
                <a:latin typeface="Arial"/>
                <a:cs typeface="Arial"/>
              </a:rPr>
              <a:t>taxonomy</a:t>
            </a:r>
            <a:r>
              <a:rPr dirty="0" sz="2800" spc="135">
                <a:latin typeface="Arial"/>
                <a:cs typeface="Arial"/>
              </a:rPr>
              <a:t> </a:t>
            </a:r>
            <a:r>
              <a:rPr dirty="0" sz="2800" spc="-165">
                <a:latin typeface="Arial"/>
                <a:cs typeface="Arial"/>
              </a:rPr>
              <a:t>categories?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524000" y="0"/>
            <a:ext cx="7620000" cy="45689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254825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85"/>
              <a:t>Our</a:t>
            </a:r>
            <a:r>
              <a:rPr dirty="0" sz="4400" spc="-80"/>
              <a:t> </a:t>
            </a:r>
            <a:r>
              <a:rPr dirty="0" sz="4400" spc="-310"/>
              <a:t>Survey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58723" y="1677923"/>
            <a:ext cx="8528304" cy="3194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10362" y="1829561"/>
            <a:ext cx="8229600" cy="2895600"/>
          </a:xfrm>
          <a:custGeom>
            <a:avLst/>
            <a:gdLst/>
            <a:ahLst/>
            <a:cxnLst/>
            <a:rect l="l" t="t" r="r" b="b"/>
            <a:pathLst>
              <a:path w="8229600" h="2895600">
                <a:moveTo>
                  <a:pt x="0" y="2895600"/>
                </a:moveTo>
                <a:lnTo>
                  <a:pt x="8229600" y="2895600"/>
                </a:lnTo>
                <a:lnTo>
                  <a:pt x="8229600" y="0"/>
                </a:lnTo>
                <a:lnTo>
                  <a:pt x="0" y="0"/>
                </a:lnTo>
                <a:lnTo>
                  <a:pt x="0" y="2895600"/>
                </a:lnTo>
                <a:close/>
              </a:path>
            </a:pathLst>
          </a:custGeom>
          <a:solidFill>
            <a:srgbClr val="FFD9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10362" y="1829561"/>
            <a:ext cx="8229600" cy="2895600"/>
          </a:xfrm>
          <a:custGeom>
            <a:avLst/>
            <a:gdLst/>
            <a:ahLst/>
            <a:cxnLst/>
            <a:rect l="l" t="t" r="r" b="b"/>
            <a:pathLst>
              <a:path w="8229600" h="2895600">
                <a:moveTo>
                  <a:pt x="0" y="2895600"/>
                </a:moveTo>
                <a:lnTo>
                  <a:pt x="8229600" y="2895600"/>
                </a:lnTo>
                <a:lnTo>
                  <a:pt x="8229600" y="0"/>
                </a:lnTo>
                <a:lnTo>
                  <a:pt x="0" y="0"/>
                </a:lnTo>
                <a:lnTo>
                  <a:pt x="0" y="2895600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05765" marR="5080" indent="-320040">
              <a:lnSpc>
                <a:spcPct val="99800"/>
              </a:lnSpc>
              <a:spcBef>
                <a:spcPts val="105"/>
              </a:spcBef>
              <a:buClr>
                <a:srgbClr val="6D6D6D"/>
              </a:buClr>
              <a:buSzPct val="59259"/>
              <a:buFont typeface="Wingdings"/>
              <a:buChar char=""/>
              <a:tabLst>
                <a:tab pos="406400" algn="l"/>
                <a:tab pos="407034" algn="l"/>
              </a:tabLst>
            </a:pPr>
            <a:r>
              <a:rPr dirty="0" sz="2700" spc="-315"/>
              <a:t>This </a:t>
            </a:r>
            <a:r>
              <a:rPr dirty="0" sz="2700" spc="-180"/>
              <a:t>study </a:t>
            </a:r>
            <a:r>
              <a:rPr dirty="0" sz="2700" spc="-95"/>
              <a:t>gained </a:t>
            </a:r>
            <a:r>
              <a:rPr dirty="0" sz="2700" spc="-140"/>
              <a:t>input </a:t>
            </a:r>
            <a:r>
              <a:rPr dirty="0" sz="2700" spc="-130"/>
              <a:t>from </a:t>
            </a:r>
            <a:r>
              <a:rPr dirty="0" sz="2700" spc="-140"/>
              <a:t>higher </a:t>
            </a:r>
            <a:r>
              <a:rPr dirty="0" sz="2700" spc="-120"/>
              <a:t>educational  </a:t>
            </a:r>
            <a:r>
              <a:rPr dirty="0" sz="2700" spc="-185"/>
              <a:t>instructors </a:t>
            </a:r>
            <a:r>
              <a:rPr dirty="0" sz="2700" spc="-114"/>
              <a:t>and </a:t>
            </a:r>
            <a:r>
              <a:rPr dirty="0" sz="2700" spc="-75"/>
              <a:t>faculty </a:t>
            </a:r>
            <a:r>
              <a:rPr dirty="0" sz="2700" spc="-130"/>
              <a:t>from </a:t>
            </a:r>
            <a:r>
              <a:rPr dirty="0" sz="2700" spc="-114"/>
              <a:t>public </a:t>
            </a:r>
            <a:r>
              <a:rPr dirty="0" sz="2700" spc="-135"/>
              <a:t>administration </a:t>
            </a:r>
            <a:r>
              <a:rPr dirty="0" sz="2700" spc="-114"/>
              <a:t>and  public </a:t>
            </a:r>
            <a:r>
              <a:rPr dirty="0" sz="2700" spc="-80"/>
              <a:t>policy </a:t>
            </a:r>
            <a:r>
              <a:rPr dirty="0" spc="-105"/>
              <a:t>to </a:t>
            </a:r>
            <a:r>
              <a:rPr dirty="0" spc="-165"/>
              <a:t>determine </a:t>
            </a:r>
            <a:r>
              <a:rPr dirty="0" spc="-250"/>
              <a:t>which </a:t>
            </a:r>
            <a:r>
              <a:rPr dirty="0" spc="-180"/>
              <a:t>instructional  </a:t>
            </a:r>
            <a:r>
              <a:rPr dirty="0" spc="-160"/>
              <a:t>strategies </a:t>
            </a:r>
            <a:r>
              <a:rPr dirty="0" spc="-70"/>
              <a:t>are </a:t>
            </a:r>
            <a:r>
              <a:rPr dirty="0" spc="-330"/>
              <a:t>most </a:t>
            </a:r>
            <a:r>
              <a:rPr dirty="0" spc="-100"/>
              <a:t>effective </a:t>
            </a:r>
            <a:r>
              <a:rPr dirty="0" spc="-204"/>
              <a:t>in </a:t>
            </a:r>
            <a:r>
              <a:rPr dirty="0" spc="-140"/>
              <a:t>public </a:t>
            </a:r>
            <a:r>
              <a:rPr dirty="0" spc="-35"/>
              <a:t>affairs  </a:t>
            </a:r>
            <a:r>
              <a:rPr dirty="0" spc="-180"/>
              <a:t>education </a:t>
            </a:r>
            <a:r>
              <a:rPr dirty="0" spc="-290"/>
              <a:t>when </a:t>
            </a:r>
            <a:r>
              <a:rPr dirty="0" spc="-95"/>
              <a:t>aligned </a:t>
            </a:r>
            <a:r>
              <a:rPr dirty="0" spc="-155"/>
              <a:t>with </a:t>
            </a:r>
            <a:r>
              <a:rPr dirty="0" spc="-200"/>
              <a:t>the </a:t>
            </a:r>
            <a:r>
              <a:rPr dirty="0" spc="-150"/>
              <a:t>educational  </a:t>
            </a:r>
            <a:r>
              <a:rPr dirty="0" spc="-185"/>
              <a:t>objectives </a:t>
            </a:r>
            <a:r>
              <a:rPr dirty="0" spc="-175"/>
              <a:t>found </a:t>
            </a:r>
            <a:r>
              <a:rPr dirty="0" spc="-204"/>
              <a:t>in </a:t>
            </a:r>
            <a:r>
              <a:rPr dirty="0" spc="-295"/>
              <a:t>Bloom's </a:t>
            </a:r>
            <a:r>
              <a:rPr dirty="0" spc="-165"/>
              <a:t>revised</a:t>
            </a:r>
            <a:r>
              <a:rPr dirty="0" spc="225"/>
              <a:t> </a:t>
            </a:r>
            <a:r>
              <a:rPr dirty="0" spc="-185"/>
              <a:t>taxonomy</a:t>
            </a:r>
            <a:endParaRPr sz="2700"/>
          </a:p>
          <a:p>
            <a:pPr marL="405765" marR="198120" indent="-320040">
              <a:lnSpc>
                <a:spcPct val="100000"/>
              </a:lnSpc>
              <a:spcBef>
                <a:spcPts val="2039"/>
              </a:spcBef>
              <a:buClr>
                <a:srgbClr val="6D6D6D"/>
              </a:buClr>
              <a:buSzPct val="59259"/>
              <a:buFont typeface="Wingdings"/>
              <a:buChar char=""/>
              <a:tabLst>
                <a:tab pos="406400" algn="l"/>
                <a:tab pos="407034" algn="l"/>
              </a:tabLst>
            </a:pPr>
            <a:r>
              <a:rPr dirty="0" sz="2700" spc="-15"/>
              <a:t>61 </a:t>
            </a:r>
            <a:r>
              <a:rPr dirty="0" sz="2700" spc="-190"/>
              <a:t>survey </a:t>
            </a:r>
            <a:r>
              <a:rPr dirty="0" sz="2700" spc="-185"/>
              <a:t>respondents </a:t>
            </a:r>
            <a:r>
              <a:rPr dirty="0" sz="2700"/>
              <a:t>of </a:t>
            </a:r>
            <a:r>
              <a:rPr dirty="0" sz="2700" spc="-15"/>
              <a:t>201 </a:t>
            </a:r>
            <a:r>
              <a:rPr dirty="0" sz="2700" spc="-55"/>
              <a:t>valid </a:t>
            </a:r>
            <a:r>
              <a:rPr dirty="0" sz="2700" spc="-110"/>
              <a:t>e-mail </a:t>
            </a:r>
            <a:r>
              <a:rPr dirty="0" sz="2700" spc="-190"/>
              <a:t>addresses  </a:t>
            </a:r>
            <a:r>
              <a:rPr dirty="0" sz="2700" spc="-65"/>
              <a:t>(56 </a:t>
            </a:r>
            <a:r>
              <a:rPr dirty="0" sz="2700" spc="-100"/>
              <a:t>(91.8%) </a:t>
            </a:r>
            <a:r>
              <a:rPr dirty="0" sz="2700" spc="-140"/>
              <a:t>completed </a:t>
            </a:r>
            <a:r>
              <a:rPr dirty="0" sz="2700" spc="-165"/>
              <a:t>the </a:t>
            </a:r>
            <a:r>
              <a:rPr dirty="0" sz="2700" spc="-110"/>
              <a:t>entire</a:t>
            </a:r>
            <a:r>
              <a:rPr dirty="0" sz="2700" spc="440"/>
              <a:t> </a:t>
            </a:r>
            <a:r>
              <a:rPr dirty="0" sz="2700" spc="-200"/>
              <a:t>instrument)</a:t>
            </a:r>
            <a:endParaRPr sz="2700"/>
          </a:p>
          <a:p>
            <a:pPr lvl="1" marL="725805" indent="-274320">
              <a:lnSpc>
                <a:spcPts val="4840"/>
              </a:lnSpc>
              <a:buClr>
                <a:srgbClr val="373737"/>
              </a:buClr>
              <a:buSzPct val="68750"/>
              <a:buFont typeface="Wingdings"/>
              <a:buChar char=""/>
              <a:tabLst>
                <a:tab pos="727075" algn="l"/>
              </a:tabLst>
            </a:pPr>
            <a:r>
              <a:rPr dirty="0" sz="2400" spc="-265">
                <a:latin typeface="Arial"/>
                <a:cs typeface="Arial"/>
              </a:rPr>
              <a:t>Response </a:t>
            </a:r>
            <a:r>
              <a:rPr dirty="0" sz="2400" spc="-50">
                <a:latin typeface="Arial"/>
                <a:cs typeface="Arial"/>
              </a:rPr>
              <a:t>rate </a:t>
            </a:r>
            <a:r>
              <a:rPr dirty="0" sz="2400" spc="-5">
                <a:latin typeface="Arial"/>
                <a:cs typeface="Arial"/>
              </a:rPr>
              <a:t>of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4100" spc="-105">
                <a:latin typeface="Arial"/>
                <a:cs typeface="Arial"/>
              </a:rPr>
              <a:t>30.5%</a:t>
            </a:r>
            <a:endParaRPr sz="4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77698"/>
            <a:ext cx="775271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70"/>
              <a:t>Our </a:t>
            </a:r>
            <a:r>
              <a:rPr dirty="0" spc="-270"/>
              <a:t>Suggested </a:t>
            </a:r>
            <a:r>
              <a:rPr dirty="0" spc="-235"/>
              <a:t>Instructional</a:t>
            </a:r>
            <a:r>
              <a:rPr dirty="0" spc="-470"/>
              <a:t> </a:t>
            </a:r>
            <a:r>
              <a:rPr dirty="0" spc="-195"/>
              <a:t>Strategies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300"/>
              <a:t>Case</a:t>
            </a:r>
            <a:r>
              <a:rPr dirty="0" spc="-10"/>
              <a:t> </a:t>
            </a:r>
            <a:r>
              <a:rPr dirty="0" spc="-225"/>
              <a:t>Study</a:t>
            </a:r>
          </a:p>
          <a:p>
            <a:pPr marL="286385" marR="21399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225"/>
              <a:t>Computer </a:t>
            </a:r>
            <a:r>
              <a:rPr dirty="0" spc="-90"/>
              <a:t>Aided  </a:t>
            </a:r>
            <a:r>
              <a:rPr dirty="0" spc="-235"/>
              <a:t>Instruction</a:t>
            </a: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305"/>
              <a:t>In  </a:t>
            </a:r>
            <a:r>
              <a:rPr dirty="0" spc="-315"/>
              <a:t>Class</a:t>
            </a:r>
            <a:r>
              <a:rPr dirty="0" spc="-405"/>
              <a:t> </a:t>
            </a:r>
            <a:r>
              <a:rPr dirty="0" spc="-355"/>
              <a:t>Discussion</a:t>
            </a: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175"/>
              <a:t>Online</a:t>
            </a:r>
            <a:r>
              <a:rPr dirty="0" spc="-70"/>
              <a:t> </a:t>
            </a:r>
            <a:r>
              <a:rPr dirty="0" spc="-355"/>
              <a:t>Discussion</a:t>
            </a: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165"/>
              <a:t>Field</a:t>
            </a:r>
            <a:r>
              <a:rPr dirty="0" spc="-10"/>
              <a:t> </a:t>
            </a:r>
            <a:r>
              <a:rPr dirty="0" spc="-275"/>
              <a:t>Trips</a:t>
            </a: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145"/>
              <a:t>Group</a:t>
            </a:r>
            <a:r>
              <a:rPr dirty="0"/>
              <a:t> </a:t>
            </a:r>
            <a:r>
              <a:rPr dirty="0" spc="-210"/>
              <a:t>Project</a:t>
            </a: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69117"/>
              <a:buFont typeface="Courier New"/>
              <a:buChar char="o"/>
              <a:tabLst>
                <a:tab pos="287020" algn="l"/>
              </a:tabLst>
            </a:pPr>
            <a:r>
              <a:rPr dirty="0" spc="-245"/>
              <a:t>Guest</a:t>
            </a:r>
            <a:r>
              <a:rPr dirty="0" spc="-5"/>
              <a:t> </a:t>
            </a:r>
            <a:r>
              <a:rPr dirty="0" spc="-260"/>
              <a:t>Lecture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02235" rIns="0" bIns="0" rtlCol="0" vert="horz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805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220"/>
              <a:t>Internship</a:t>
            </a:r>
          </a:p>
          <a:p>
            <a:pPr marL="332740" indent="-320040">
              <a:lnSpc>
                <a:spcPct val="100000"/>
              </a:lnSpc>
              <a:spcBef>
                <a:spcPts val="705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260"/>
              <a:t>Lecture</a:t>
            </a:r>
          </a:p>
          <a:p>
            <a:pPr marL="332740" indent="-320040">
              <a:lnSpc>
                <a:spcPct val="100000"/>
              </a:lnSpc>
              <a:spcBef>
                <a:spcPts val="700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315"/>
              <a:t>Pod</a:t>
            </a:r>
            <a:r>
              <a:rPr dirty="0" spc="-30"/>
              <a:t> </a:t>
            </a:r>
            <a:r>
              <a:rPr dirty="0" spc="-320"/>
              <a:t>Casts</a:t>
            </a: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215"/>
              <a:t>Reading</a:t>
            </a:r>
          </a:p>
          <a:p>
            <a:pPr marL="332740" indent="-320040">
              <a:lnSpc>
                <a:spcPct val="100000"/>
              </a:lnSpc>
              <a:spcBef>
                <a:spcPts val="710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315"/>
              <a:t>Role</a:t>
            </a:r>
            <a:r>
              <a:rPr dirty="0" spc="-80"/>
              <a:t> </a:t>
            </a:r>
            <a:r>
              <a:rPr dirty="0" spc="-160"/>
              <a:t>Playing</a:t>
            </a:r>
          </a:p>
          <a:p>
            <a:pPr marL="332740" indent="-320040">
              <a:lnSpc>
                <a:spcPct val="100000"/>
              </a:lnSpc>
              <a:spcBef>
                <a:spcPts val="700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215"/>
              <a:t>Simulation</a:t>
            </a: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6D6D6D"/>
              </a:buClr>
              <a:buSzPct val="60294"/>
              <a:buFont typeface="Courier New"/>
              <a:buChar char="o"/>
              <a:tabLst>
                <a:tab pos="332740" algn="l"/>
              </a:tabLst>
            </a:pPr>
            <a:r>
              <a:rPr dirty="0" spc="-200"/>
              <a:t>Videos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136905"/>
            <a:ext cx="664464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 spc="-190"/>
              <a:t>Which </a:t>
            </a:r>
            <a:r>
              <a:rPr dirty="0" sz="3600" spc="-215"/>
              <a:t>best </a:t>
            </a:r>
            <a:r>
              <a:rPr dirty="0" sz="3600" spc="-229"/>
              <a:t>describes </a:t>
            </a:r>
            <a:r>
              <a:rPr dirty="0" sz="3600" spc="-185"/>
              <a:t>your </a:t>
            </a:r>
            <a:r>
              <a:rPr dirty="0" sz="3600" spc="-95"/>
              <a:t>graduate  </a:t>
            </a:r>
            <a:r>
              <a:rPr dirty="0" sz="3600" spc="-135"/>
              <a:t>program </a:t>
            </a:r>
            <a:r>
              <a:rPr dirty="0" sz="3600" spc="-225"/>
              <a:t>in </a:t>
            </a:r>
            <a:r>
              <a:rPr dirty="0" sz="3600" spc="-150"/>
              <a:t>public</a:t>
            </a:r>
            <a:r>
              <a:rPr dirty="0" sz="3600" spc="285"/>
              <a:t> </a:t>
            </a:r>
            <a:r>
              <a:rPr dirty="0" sz="3600" spc="-110"/>
              <a:t>affairs?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120139" y="2281427"/>
            <a:ext cx="7056882" cy="4121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28038" y="3056382"/>
            <a:ext cx="90170" cy="21590"/>
          </a:xfrm>
          <a:custGeom>
            <a:avLst/>
            <a:gdLst/>
            <a:ahLst/>
            <a:cxnLst/>
            <a:rect l="l" t="t" r="r" b="b"/>
            <a:pathLst>
              <a:path w="90169" h="21589">
                <a:moveTo>
                  <a:pt x="89916" y="0"/>
                </a:moveTo>
                <a:lnTo>
                  <a:pt x="57912" y="21335"/>
                </a:lnTo>
                <a:lnTo>
                  <a:pt x="0" y="21335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725929" y="2338577"/>
            <a:ext cx="730250" cy="449580"/>
          </a:xfrm>
          <a:custGeom>
            <a:avLst/>
            <a:gdLst/>
            <a:ahLst/>
            <a:cxnLst/>
            <a:rect l="l" t="t" r="r" b="b"/>
            <a:pathLst>
              <a:path w="730250" h="449580">
                <a:moveTo>
                  <a:pt x="729995" y="449580"/>
                </a:moveTo>
                <a:lnTo>
                  <a:pt x="57912" y="0"/>
                </a:lnTo>
                <a:lnTo>
                  <a:pt x="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115817" y="2358389"/>
            <a:ext cx="243840" cy="173990"/>
          </a:xfrm>
          <a:custGeom>
            <a:avLst/>
            <a:gdLst/>
            <a:ahLst/>
            <a:cxnLst/>
            <a:rect l="l" t="t" r="r" b="b"/>
            <a:pathLst>
              <a:path w="243839" h="173989">
                <a:moveTo>
                  <a:pt x="243840" y="173736"/>
                </a:moveTo>
                <a:lnTo>
                  <a:pt x="57912" y="0"/>
                </a:lnTo>
                <a:lnTo>
                  <a:pt x="0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438647" y="4300473"/>
            <a:ext cx="1417955" cy="9702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>
              <a:lnSpc>
                <a:spcPct val="96000"/>
              </a:lnSpc>
              <a:spcBef>
                <a:spcPts val="170"/>
              </a:spcBef>
            </a:pPr>
            <a:r>
              <a:rPr dirty="0" sz="1600" spc="-114" b="1">
                <a:solidFill>
                  <a:srgbClr val="FFFFFF"/>
                </a:solidFill>
                <a:latin typeface="Arial"/>
                <a:cs typeface="Arial"/>
              </a:rPr>
              <a:t>Master </a:t>
            </a:r>
            <a:r>
              <a:rPr dirty="0" sz="1600" spc="-85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1600" spc="-110" b="1">
                <a:solidFill>
                  <a:srgbClr val="FFFFFF"/>
                </a:solidFill>
                <a:latin typeface="Arial"/>
                <a:cs typeface="Arial"/>
              </a:rPr>
              <a:t>Public  </a:t>
            </a:r>
            <a:r>
              <a:rPr dirty="0" sz="1600" spc="-105" b="1">
                <a:solidFill>
                  <a:srgbClr val="FFFFFF"/>
                </a:solidFill>
                <a:latin typeface="Arial"/>
                <a:cs typeface="Arial"/>
              </a:rPr>
              <a:t>Administration  </a:t>
            </a:r>
            <a:r>
              <a:rPr dirty="0" sz="1600" spc="-45" b="1">
                <a:solidFill>
                  <a:srgbClr val="FFFFFF"/>
                </a:solidFill>
                <a:latin typeface="Arial"/>
                <a:cs typeface="Arial"/>
              </a:rPr>
              <a:t>(MPA)</a:t>
            </a:r>
            <a:endParaRPr sz="1600">
              <a:latin typeface="Arial"/>
              <a:cs typeface="Arial"/>
            </a:endParaRPr>
          </a:p>
          <a:p>
            <a:pPr algn="ctr" marL="5080">
              <a:lnSpc>
                <a:spcPts val="1835"/>
              </a:lnSpc>
            </a:pPr>
            <a:r>
              <a:rPr dirty="0" sz="1600" spc="20" b="1">
                <a:solidFill>
                  <a:srgbClr val="FFFFFF"/>
                </a:solidFill>
                <a:latin typeface="Arial"/>
                <a:cs typeface="Arial"/>
              </a:rPr>
              <a:t>82%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936" y="2642742"/>
            <a:ext cx="1417955" cy="73723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>
              <a:lnSpc>
                <a:spcPct val="96000"/>
              </a:lnSpc>
              <a:spcBef>
                <a:spcPts val="170"/>
              </a:spcBef>
            </a:pPr>
            <a:r>
              <a:rPr dirty="0" sz="1600" spc="-114" b="1">
                <a:latin typeface="Arial"/>
                <a:cs typeface="Arial"/>
              </a:rPr>
              <a:t>Master </a:t>
            </a:r>
            <a:r>
              <a:rPr dirty="0" sz="1600" spc="-85" b="1">
                <a:latin typeface="Arial"/>
                <a:cs typeface="Arial"/>
              </a:rPr>
              <a:t>of </a:t>
            </a:r>
            <a:r>
              <a:rPr dirty="0" sz="1600" spc="-110" b="1">
                <a:latin typeface="Arial"/>
                <a:cs typeface="Arial"/>
              </a:rPr>
              <a:t>Public  </a:t>
            </a:r>
            <a:r>
              <a:rPr dirty="0" sz="1600" spc="-90" b="1">
                <a:latin typeface="Arial"/>
                <a:cs typeface="Arial"/>
              </a:rPr>
              <a:t>Policy </a:t>
            </a:r>
            <a:r>
              <a:rPr dirty="0" sz="1600" spc="-95" b="1">
                <a:latin typeface="Arial"/>
                <a:cs typeface="Arial"/>
              </a:rPr>
              <a:t>(MP </a:t>
            </a:r>
            <a:r>
              <a:rPr dirty="0" sz="1600" spc="-225" b="1">
                <a:latin typeface="Arial"/>
                <a:cs typeface="Arial"/>
              </a:rPr>
              <a:t>P </a:t>
            </a:r>
            <a:r>
              <a:rPr dirty="0" sz="1600" spc="-35" b="1">
                <a:latin typeface="Arial"/>
                <a:cs typeface="Arial"/>
              </a:rPr>
              <a:t>)  </a:t>
            </a:r>
            <a:r>
              <a:rPr dirty="0" sz="1600" spc="30" b="1">
                <a:latin typeface="Arial"/>
                <a:cs typeface="Arial"/>
              </a:rPr>
              <a:t>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2457" y="2137917"/>
            <a:ext cx="1101725" cy="50228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413384" marR="5080" indent="-401320">
              <a:lnSpc>
                <a:spcPts val="1839"/>
              </a:lnSpc>
              <a:spcBef>
                <a:spcPts val="220"/>
              </a:spcBef>
            </a:pPr>
            <a:r>
              <a:rPr dirty="0" sz="1600" spc="-80" b="1">
                <a:latin typeface="Arial"/>
                <a:cs typeface="Arial"/>
              </a:rPr>
              <a:t>MPA </a:t>
            </a:r>
            <a:r>
              <a:rPr dirty="0" sz="1600" spc="-150" b="1">
                <a:latin typeface="Arial"/>
                <a:cs typeface="Arial"/>
              </a:rPr>
              <a:t>&amp; </a:t>
            </a:r>
            <a:r>
              <a:rPr dirty="0" sz="1600" spc="-145" b="1">
                <a:latin typeface="Arial"/>
                <a:cs typeface="Arial"/>
              </a:rPr>
              <a:t>MP </a:t>
            </a:r>
            <a:r>
              <a:rPr dirty="0" sz="1600" spc="-225" b="1">
                <a:latin typeface="Arial"/>
                <a:cs typeface="Arial"/>
              </a:rPr>
              <a:t>P  </a:t>
            </a:r>
            <a:r>
              <a:rPr dirty="0" sz="1600" spc="30" b="1">
                <a:latin typeface="Arial"/>
                <a:cs typeface="Arial"/>
              </a:rPr>
              <a:t>6%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3602" y="1918842"/>
            <a:ext cx="1191895" cy="736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4310">
              <a:lnSpc>
                <a:spcPts val="1880"/>
              </a:lnSpc>
              <a:spcBef>
                <a:spcPts val="95"/>
              </a:spcBef>
            </a:pPr>
            <a:r>
              <a:rPr dirty="0" sz="1600" spc="-114" b="1">
                <a:latin typeface="Arial"/>
                <a:cs typeface="Arial"/>
              </a:rPr>
              <a:t>Master</a:t>
            </a:r>
            <a:r>
              <a:rPr dirty="0" sz="1600" spc="35" b="1">
                <a:latin typeface="Arial"/>
                <a:cs typeface="Arial"/>
              </a:rPr>
              <a:t> </a:t>
            </a:r>
            <a:r>
              <a:rPr dirty="0" sz="1600" spc="-85" b="1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  <a:p>
            <a:pPr algn="ctr" marL="12700" marR="5080">
              <a:lnSpc>
                <a:spcPts val="1850"/>
              </a:lnSpc>
              <a:spcBef>
                <a:spcPts val="80"/>
              </a:spcBef>
            </a:pPr>
            <a:r>
              <a:rPr dirty="0" sz="1600" spc="-105" b="1">
                <a:latin typeface="Arial"/>
                <a:cs typeface="Arial"/>
              </a:rPr>
              <a:t>Public </a:t>
            </a:r>
            <a:r>
              <a:rPr dirty="0" sz="1600" spc="-75" b="1">
                <a:latin typeface="Arial"/>
                <a:cs typeface="Arial"/>
              </a:rPr>
              <a:t>Affairs  </a:t>
            </a:r>
            <a:r>
              <a:rPr dirty="0" sz="1600" spc="30" b="1">
                <a:latin typeface="Arial"/>
                <a:cs typeface="Arial"/>
              </a:rPr>
              <a:t>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38194" y="1880742"/>
            <a:ext cx="498475" cy="50228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99060" marR="5080" indent="-86995">
              <a:lnSpc>
                <a:spcPts val="1839"/>
              </a:lnSpc>
              <a:spcBef>
                <a:spcPts val="220"/>
              </a:spcBef>
            </a:pPr>
            <a:r>
              <a:rPr dirty="0" sz="1600" spc="-65" b="1">
                <a:latin typeface="Arial"/>
                <a:cs typeface="Arial"/>
              </a:rPr>
              <a:t>O</a:t>
            </a:r>
            <a:r>
              <a:rPr dirty="0" sz="1600" spc="-120" b="1">
                <a:latin typeface="Arial"/>
                <a:cs typeface="Arial"/>
              </a:rPr>
              <a:t>t</a:t>
            </a:r>
            <a:r>
              <a:rPr dirty="0" sz="1600" spc="-135" b="1">
                <a:latin typeface="Arial"/>
                <a:cs typeface="Arial"/>
              </a:rPr>
              <a:t>h</a:t>
            </a:r>
            <a:r>
              <a:rPr dirty="0" sz="1600" spc="-120" b="1">
                <a:latin typeface="Arial"/>
                <a:cs typeface="Arial"/>
              </a:rPr>
              <a:t>e</a:t>
            </a:r>
            <a:r>
              <a:rPr dirty="0" sz="1600" spc="-100" b="1">
                <a:latin typeface="Arial"/>
                <a:cs typeface="Arial"/>
              </a:rPr>
              <a:t>r  </a:t>
            </a:r>
            <a:r>
              <a:rPr dirty="0" sz="1600" spc="30" b="1">
                <a:latin typeface="Arial"/>
                <a:cs typeface="Arial"/>
              </a:rPr>
              <a:t>5%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72898"/>
            <a:ext cx="6740525" cy="1244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235"/>
              <a:t>Relative </a:t>
            </a:r>
            <a:r>
              <a:rPr dirty="0" spc="-210"/>
              <a:t>importance </a:t>
            </a:r>
            <a:r>
              <a:rPr dirty="0" spc="-195"/>
              <a:t>rank </a:t>
            </a:r>
            <a:r>
              <a:rPr dirty="0"/>
              <a:t>of </a:t>
            </a:r>
            <a:r>
              <a:rPr dirty="0" spc="-260"/>
              <a:t>each  </a:t>
            </a:r>
            <a:r>
              <a:rPr dirty="0" spc="-140"/>
              <a:t>cogitative</a:t>
            </a:r>
            <a:r>
              <a:rPr dirty="0"/>
              <a:t> </a:t>
            </a:r>
            <a:r>
              <a:rPr dirty="0" spc="-240"/>
              <a:t>domain</a:t>
            </a:r>
          </a:p>
        </p:txBody>
      </p:sp>
      <p:sp>
        <p:nvSpPr>
          <p:cNvPr id="3" name="object 3"/>
          <p:cNvSpPr/>
          <p:nvPr/>
        </p:nvSpPr>
        <p:spPr>
          <a:xfrm>
            <a:off x="8740140" y="4150614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653528" y="41506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66916" y="41506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480303" y="41506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392167" y="415061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305555" y="415061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484882" y="4150614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740140" y="3757421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653528" y="3757421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566916" y="3757421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480303" y="3757421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392167" y="3757421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305555" y="3757421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84882" y="3757421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740140" y="3362705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653528" y="3362705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566916" y="3362705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480303" y="3362705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392167" y="3362705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305555" y="3362705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484882" y="3362705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740140" y="2969514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653528" y="29695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566916" y="29695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480303" y="2969514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392167" y="296951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305555" y="296951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484882" y="2969514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8740140" y="2576322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653528" y="2576322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566916" y="2576322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480303" y="2576322"/>
            <a:ext cx="528955" cy="0"/>
          </a:xfrm>
          <a:custGeom>
            <a:avLst/>
            <a:gdLst/>
            <a:ahLst/>
            <a:cxnLst/>
            <a:rect l="l" t="t" r="r" b="b"/>
            <a:pathLst>
              <a:path w="528954" h="0">
                <a:moveTo>
                  <a:pt x="0" y="0"/>
                </a:moveTo>
                <a:lnTo>
                  <a:pt x="52882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4392167" y="2576322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305555" y="2576322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 h="0">
                <a:moveTo>
                  <a:pt x="0" y="0"/>
                </a:moveTo>
                <a:lnTo>
                  <a:pt x="53035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484882" y="2576322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305555" y="2181605"/>
            <a:ext cx="5699125" cy="0"/>
          </a:xfrm>
          <a:custGeom>
            <a:avLst/>
            <a:gdLst/>
            <a:ahLst/>
            <a:cxnLst/>
            <a:rect l="l" t="t" r="r" b="b"/>
            <a:pathLst>
              <a:path w="5699125" h="0">
                <a:moveTo>
                  <a:pt x="0" y="0"/>
                </a:moveTo>
                <a:lnTo>
                  <a:pt x="569899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484882" y="2181605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 h="0">
                <a:moveTo>
                  <a:pt x="0" y="0"/>
                </a:moveTo>
                <a:lnTo>
                  <a:pt x="26441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484882" y="1788414"/>
            <a:ext cx="6520180" cy="0"/>
          </a:xfrm>
          <a:custGeom>
            <a:avLst/>
            <a:gdLst/>
            <a:ahLst/>
            <a:cxnLst/>
            <a:rect l="l" t="t" r="r" b="b"/>
            <a:pathLst>
              <a:path w="6520180" h="0">
                <a:moveTo>
                  <a:pt x="0" y="0"/>
                </a:moveTo>
                <a:lnTo>
                  <a:pt x="651967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749295" y="4504944"/>
            <a:ext cx="556260" cy="40005"/>
          </a:xfrm>
          <a:custGeom>
            <a:avLst/>
            <a:gdLst/>
            <a:ahLst/>
            <a:cxnLst/>
            <a:rect l="l" t="t" r="r" b="b"/>
            <a:pathLst>
              <a:path w="556260" h="40004">
                <a:moveTo>
                  <a:pt x="0" y="39623"/>
                </a:moveTo>
                <a:lnTo>
                  <a:pt x="556259" y="39623"/>
                </a:lnTo>
                <a:lnTo>
                  <a:pt x="556259" y="0"/>
                </a:lnTo>
                <a:lnTo>
                  <a:pt x="0" y="0"/>
                </a:lnTo>
                <a:lnTo>
                  <a:pt x="0" y="39623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8182356" y="4504944"/>
            <a:ext cx="558165" cy="40005"/>
          </a:xfrm>
          <a:custGeom>
            <a:avLst/>
            <a:gdLst/>
            <a:ahLst/>
            <a:cxnLst/>
            <a:rect l="l" t="t" r="r" b="b"/>
            <a:pathLst>
              <a:path w="558165" h="40004">
                <a:moveTo>
                  <a:pt x="0" y="39623"/>
                </a:moveTo>
                <a:lnTo>
                  <a:pt x="557784" y="39623"/>
                </a:lnTo>
                <a:lnTo>
                  <a:pt x="557784" y="0"/>
                </a:lnTo>
                <a:lnTo>
                  <a:pt x="0" y="0"/>
                </a:lnTo>
                <a:lnTo>
                  <a:pt x="0" y="39623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749295" y="4072128"/>
            <a:ext cx="556260" cy="433070"/>
          </a:xfrm>
          <a:custGeom>
            <a:avLst/>
            <a:gdLst/>
            <a:ahLst/>
            <a:cxnLst/>
            <a:rect l="l" t="t" r="r" b="b"/>
            <a:pathLst>
              <a:path w="556260" h="433070">
                <a:moveTo>
                  <a:pt x="556259" y="0"/>
                </a:moveTo>
                <a:lnTo>
                  <a:pt x="0" y="0"/>
                </a:lnTo>
                <a:lnTo>
                  <a:pt x="0" y="432816"/>
                </a:lnTo>
                <a:lnTo>
                  <a:pt x="556259" y="432816"/>
                </a:lnTo>
                <a:lnTo>
                  <a:pt x="556259" y="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835908" y="4465320"/>
            <a:ext cx="556260" cy="79375"/>
          </a:xfrm>
          <a:custGeom>
            <a:avLst/>
            <a:gdLst/>
            <a:ahLst/>
            <a:cxnLst/>
            <a:rect l="l" t="t" r="r" b="b"/>
            <a:pathLst>
              <a:path w="556260" h="79375">
                <a:moveTo>
                  <a:pt x="0" y="79247"/>
                </a:moveTo>
                <a:lnTo>
                  <a:pt x="556259" y="79247"/>
                </a:lnTo>
                <a:lnTo>
                  <a:pt x="556259" y="0"/>
                </a:lnTo>
                <a:lnTo>
                  <a:pt x="0" y="0"/>
                </a:lnTo>
                <a:lnTo>
                  <a:pt x="0" y="79247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922520" y="4465320"/>
            <a:ext cx="558165" cy="79375"/>
          </a:xfrm>
          <a:custGeom>
            <a:avLst/>
            <a:gdLst/>
            <a:ahLst/>
            <a:cxnLst/>
            <a:rect l="l" t="t" r="r" b="b"/>
            <a:pathLst>
              <a:path w="558164" h="79375">
                <a:moveTo>
                  <a:pt x="0" y="79247"/>
                </a:moveTo>
                <a:lnTo>
                  <a:pt x="557783" y="79247"/>
                </a:lnTo>
                <a:lnTo>
                  <a:pt x="557783" y="0"/>
                </a:lnTo>
                <a:lnTo>
                  <a:pt x="0" y="0"/>
                </a:lnTo>
                <a:lnTo>
                  <a:pt x="0" y="79247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009132" y="4504944"/>
            <a:ext cx="558165" cy="40005"/>
          </a:xfrm>
          <a:custGeom>
            <a:avLst/>
            <a:gdLst/>
            <a:ahLst/>
            <a:cxnLst/>
            <a:rect l="l" t="t" r="r" b="b"/>
            <a:pathLst>
              <a:path w="558165" h="40004">
                <a:moveTo>
                  <a:pt x="0" y="39623"/>
                </a:moveTo>
                <a:lnTo>
                  <a:pt x="557784" y="39623"/>
                </a:lnTo>
                <a:lnTo>
                  <a:pt x="557784" y="0"/>
                </a:lnTo>
                <a:lnTo>
                  <a:pt x="0" y="0"/>
                </a:lnTo>
                <a:lnTo>
                  <a:pt x="0" y="39623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8182356" y="4189476"/>
            <a:ext cx="558165" cy="315595"/>
          </a:xfrm>
          <a:custGeom>
            <a:avLst/>
            <a:gdLst/>
            <a:ahLst/>
            <a:cxnLst/>
            <a:rect l="l" t="t" r="r" b="b"/>
            <a:pathLst>
              <a:path w="558165" h="315595">
                <a:moveTo>
                  <a:pt x="557784" y="0"/>
                </a:moveTo>
                <a:lnTo>
                  <a:pt x="0" y="0"/>
                </a:lnTo>
                <a:lnTo>
                  <a:pt x="0" y="315468"/>
                </a:lnTo>
                <a:lnTo>
                  <a:pt x="557784" y="315468"/>
                </a:lnTo>
                <a:lnTo>
                  <a:pt x="557784" y="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749295" y="3166872"/>
            <a:ext cx="556260" cy="905510"/>
          </a:xfrm>
          <a:custGeom>
            <a:avLst/>
            <a:gdLst/>
            <a:ahLst/>
            <a:cxnLst/>
            <a:rect l="l" t="t" r="r" b="b"/>
            <a:pathLst>
              <a:path w="556260" h="905510">
                <a:moveTo>
                  <a:pt x="556259" y="0"/>
                </a:moveTo>
                <a:lnTo>
                  <a:pt x="0" y="0"/>
                </a:lnTo>
                <a:lnTo>
                  <a:pt x="0" y="905255"/>
                </a:lnTo>
                <a:lnTo>
                  <a:pt x="556259" y="905255"/>
                </a:lnTo>
                <a:lnTo>
                  <a:pt x="55625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835908" y="4229100"/>
            <a:ext cx="556260" cy="236220"/>
          </a:xfrm>
          <a:custGeom>
            <a:avLst/>
            <a:gdLst/>
            <a:ahLst/>
            <a:cxnLst/>
            <a:rect l="l" t="t" r="r" b="b"/>
            <a:pathLst>
              <a:path w="556260" h="236220">
                <a:moveTo>
                  <a:pt x="556259" y="0"/>
                </a:moveTo>
                <a:lnTo>
                  <a:pt x="0" y="0"/>
                </a:lnTo>
                <a:lnTo>
                  <a:pt x="0" y="236219"/>
                </a:lnTo>
                <a:lnTo>
                  <a:pt x="556259" y="236219"/>
                </a:lnTo>
                <a:lnTo>
                  <a:pt x="55625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4922520" y="4268723"/>
            <a:ext cx="558165" cy="196850"/>
          </a:xfrm>
          <a:custGeom>
            <a:avLst/>
            <a:gdLst/>
            <a:ahLst/>
            <a:cxnLst/>
            <a:rect l="l" t="t" r="r" b="b"/>
            <a:pathLst>
              <a:path w="558164" h="196850">
                <a:moveTo>
                  <a:pt x="557783" y="0"/>
                </a:moveTo>
                <a:lnTo>
                  <a:pt x="0" y="0"/>
                </a:lnTo>
                <a:lnTo>
                  <a:pt x="0" y="196595"/>
                </a:lnTo>
                <a:lnTo>
                  <a:pt x="557783" y="196595"/>
                </a:lnTo>
                <a:lnTo>
                  <a:pt x="5577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009132" y="4347971"/>
            <a:ext cx="558165" cy="157480"/>
          </a:xfrm>
          <a:custGeom>
            <a:avLst/>
            <a:gdLst/>
            <a:ahLst/>
            <a:cxnLst/>
            <a:rect l="l" t="t" r="r" b="b"/>
            <a:pathLst>
              <a:path w="558165" h="157479">
                <a:moveTo>
                  <a:pt x="557784" y="0"/>
                </a:moveTo>
                <a:lnTo>
                  <a:pt x="0" y="0"/>
                </a:lnTo>
                <a:lnTo>
                  <a:pt x="0" y="156971"/>
                </a:lnTo>
                <a:lnTo>
                  <a:pt x="557784" y="156971"/>
                </a:lnTo>
                <a:lnTo>
                  <a:pt x="55778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7095743" y="4229100"/>
            <a:ext cx="558165" cy="315595"/>
          </a:xfrm>
          <a:custGeom>
            <a:avLst/>
            <a:gdLst/>
            <a:ahLst/>
            <a:cxnLst/>
            <a:rect l="l" t="t" r="r" b="b"/>
            <a:pathLst>
              <a:path w="558165" h="315595">
                <a:moveTo>
                  <a:pt x="557783" y="0"/>
                </a:moveTo>
                <a:lnTo>
                  <a:pt x="0" y="0"/>
                </a:lnTo>
                <a:lnTo>
                  <a:pt x="0" y="315468"/>
                </a:lnTo>
                <a:lnTo>
                  <a:pt x="557783" y="315468"/>
                </a:lnTo>
                <a:lnTo>
                  <a:pt x="5577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8182356" y="3560064"/>
            <a:ext cx="558165" cy="629920"/>
          </a:xfrm>
          <a:custGeom>
            <a:avLst/>
            <a:gdLst/>
            <a:ahLst/>
            <a:cxnLst/>
            <a:rect l="l" t="t" r="r" b="b"/>
            <a:pathLst>
              <a:path w="558165" h="629920">
                <a:moveTo>
                  <a:pt x="557784" y="0"/>
                </a:moveTo>
                <a:lnTo>
                  <a:pt x="0" y="0"/>
                </a:lnTo>
                <a:lnTo>
                  <a:pt x="0" y="629412"/>
                </a:lnTo>
                <a:lnTo>
                  <a:pt x="557784" y="629412"/>
                </a:lnTo>
                <a:lnTo>
                  <a:pt x="55778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749295" y="2458211"/>
            <a:ext cx="556260" cy="708660"/>
          </a:xfrm>
          <a:custGeom>
            <a:avLst/>
            <a:gdLst/>
            <a:ahLst/>
            <a:cxnLst/>
            <a:rect l="l" t="t" r="r" b="b"/>
            <a:pathLst>
              <a:path w="556260" h="708660">
                <a:moveTo>
                  <a:pt x="556259" y="0"/>
                </a:moveTo>
                <a:lnTo>
                  <a:pt x="0" y="0"/>
                </a:lnTo>
                <a:lnTo>
                  <a:pt x="0" y="708660"/>
                </a:lnTo>
                <a:lnTo>
                  <a:pt x="556259" y="708660"/>
                </a:lnTo>
                <a:lnTo>
                  <a:pt x="556259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835908" y="3441191"/>
            <a:ext cx="556260" cy="788035"/>
          </a:xfrm>
          <a:custGeom>
            <a:avLst/>
            <a:gdLst/>
            <a:ahLst/>
            <a:cxnLst/>
            <a:rect l="l" t="t" r="r" b="b"/>
            <a:pathLst>
              <a:path w="556260" h="788035">
                <a:moveTo>
                  <a:pt x="556259" y="0"/>
                </a:moveTo>
                <a:lnTo>
                  <a:pt x="0" y="0"/>
                </a:lnTo>
                <a:lnTo>
                  <a:pt x="0" y="787908"/>
                </a:lnTo>
                <a:lnTo>
                  <a:pt x="556259" y="787908"/>
                </a:lnTo>
                <a:lnTo>
                  <a:pt x="556259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4922520" y="3480815"/>
            <a:ext cx="558165" cy="788035"/>
          </a:xfrm>
          <a:custGeom>
            <a:avLst/>
            <a:gdLst/>
            <a:ahLst/>
            <a:cxnLst/>
            <a:rect l="l" t="t" r="r" b="b"/>
            <a:pathLst>
              <a:path w="558164" h="788035">
                <a:moveTo>
                  <a:pt x="557783" y="0"/>
                </a:moveTo>
                <a:lnTo>
                  <a:pt x="0" y="0"/>
                </a:lnTo>
                <a:lnTo>
                  <a:pt x="0" y="787908"/>
                </a:lnTo>
                <a:lnTo>
                  <a:pt x="557783" y="787908"/>
                </a:lnTo>
                <a:lnTo>
                  <a:pt x="557783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6009132" y="3520440"/>
            <a:ext cx="558165" cy="828040"/>
          </a:xfrm>
          <a:custGeom>
            <a:avLst/>
            <a:gdLst/>
            <a:ahLst/>
            <a:cxnLst/>
            <a:rect l="l" t="t" r="r" b="b"/>
            <a:pathLst>
              <a:path w="558165" h="828039">
                <a:moveTo>
                  <a:pt x="557784" y="0"/>
                </a:moveTo>
                <a:lnTo>
                  <a:pt x="0" y="0"/>
                </a:lnTo>
                <a:lnTo>
                  <a:pt x="0" y="827532"/>
                </a:lnTo>
                <a:lnTo>
                  <a:pt x="557784" y="827532"/>
                </a:lnTo>
                <a:lnTo>
                  <a:pt x="557784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095743" y="3008376"/>
            <a:ext cx="558165" cy="1221105"/>
          </a:xfrm>
          <a:custGeom>
            <a:avLst/>
            <a:gdLst/>
            <a:ahLst/>
            <a:cxnLst/>
            <a:rect l="l" t="t" r="r" b="b"/>
            <a:pathLst>
              <a:path w="558165" h="1221104">
                <a:moveTo>
                  <a:pt x="557783" y="0"/>
                </a:moveTo>
                <a:lnTo>
                  <a:pt x="0" y="0"/>
                </a:lnTo>
                <a:lnTo>
                  <a:pt x="0" y="1220724"/>
                </a:lnTo>
                <a:lnTo>
                  <a:pt x="557783" y="1220724"/>
                </a:lnTo>
                <a:lnTo>
                  <a:pt x="557783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8182356" y="2772155"/>
            <a:ext cx="558165" cy="788035"/>
          </a:xfrm>
          <a:custGeom>
            <a:avLst/>
            <a:gdLst/>
            <a:ahLst/>
            <a:cxnLst/>
            <a:rect l="l" t="t" r="r" b="b"/>
            <a:pathLst>
              <a:path w="558165" h="788035">
                <a:moveTo>
                  <a:pt x="557784" y="0"/>
                </a:moveTo>
                <a:lnTo>
                  <a:pt x="0" y="0"/>
                </a:lnTo>
                <a:lnTo>
                  <a:pt x="0" y="787908"/>
                </a:lnTo>
                <a:lnTo>
                  <a:pt x="557784" y="787908"/>
                </a:lnTo>
                <a:lnTo>
                  <a:pt x="557784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749295" y="2142744"/>
            <a:ext cx="556260" cy="315595"/>
          </a:xfrm>
          <a:custGeom>
            <a:avLst/>
            <a:gdLst/>
            <a:ahLst/>
            <a:cxnLst/>
            <a:rect l="l" t="t" r="r" b="b"/>
            <a:pathLst>
              <a:path w="556260" h="315594">
                <a:moveTo>
                  <a:pt x="556259" y="0"/>
                </a:moveTo>
                <a:lnTo>
                  <a:pt x="0" y="0"/>
                </a:lnTo>
                <a:lnTo>
                  <a:pt x="0" y="315467"/>
                </a:lnTo>
                <a:lnTo>
                  <a:pt x="556259" y="315467"/>
                </a:lnTo>
                <a:lnTo>
                  <a:pt x="556259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835908" y="2182367"/>
            <a:ext cx="556260" cy="1259205"/>
          </a:xfrm>
          <a:custGeom>
            <a:avLst/>
            <a:gdLst/>
            <a:ahLst/>
            <a:cxnLst/>
            <a:rect l="l" t="t" r="r" b="b"/>
            <a:pathLst>
              <a:path w="556260" h="1259204">
                <a:moveTo>
                  <a:pt x="556259" y="0"/>
                </a:moveTo>
                <a:lnTo>
                  <a:pt x="0" y="0"/>
                </a:lnTo>
                <a:lnTo>
                  <a:pt x="0" y="1258824"/>
                </a:lnTo>
                <a:lnTo>
                  <a:pt x="556259" y="1258824"/>
                </a:lnTo>
                <a:lnTo>
                  <a:pt x="556259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922520" y="2182367"/>
            <a:ext cx="558165" cy="1298575"/>
          </a:xfrm>
          <a:custGeom>
            <a:avLst/>
            <a:gdLst/>
            <a:ahLst/>
            <a:cxnLst/>
            <a:rect l="l" t="t" r="r" b="b"/>
            <a:pathLst>
              <a:path w="558164" h="1298575">
                <a:moveTo>
                  <a:pt x="557783" y="0"/>
                </a:moveTo>
                <a:lnTo>
                  <a:pt x="0" y="0"/>
                </a:lnTo>
                <a:lnTo>
                  <a:pt x="0" y="1298448"/>
                </a:lnTo>
                <a:lnTo>
                  <a:pt x="557783" y="1298448"/>
                </a:lnTo>
                <a:lnTo>
                  <a:pt x="557783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6009132" y="2182367"/>
            <a:ext cx="558165" cy="1338580"/>
          </a:xfrm>
          <a:custGeom>
            <a:avLst/>
            <a:gdLst/>
            <a:ahLst/>
            <a:cxnLst/>
            <a:rect l="l" t="t" r="r" b="b"/>
            <a:pathLst>
              <a:path w="558165" h="1338579">
                <a:moveTo>
                  <a:pt x="557784" y="0"/>
                </a:moveTo>
                <a:lnTo>
                  <a:pt x="0" y="0"/>
                </a:lnTo>
                <a:lnTo>
                  <a:pt x="0" y="1338072"/>
                </a:lnTo>
                <a:lnTo>
                  <a:pt x="557784" y="1338072"/>
                </a:lnTo>
                <a:lnTo>
                  <a:pt x="557784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095743" y="2182367"/>
            <a:ext cx="558165" cy="826135"/>
          </a:xfrm>
          <a:custGeom>
            <a:avLst/>
            <a:gdLst/>
            <a:ahLst/>
            <a:cxnLst/>
            <a:rect l="l" t="t" r="r" b="b"/>
            <a:pathLst>
              <a:path w="558165" h="826135">
                <a:moveTo>
                  <a:pt x="557783" y="0"/>
                </a:moveTo>
                <a:lnTo>
                  <a:pt x="0" y="0"/>
                </a:lnTo>
                <a:lnTo>
                  <a:pt x="0" y="826008"/>
                </a:lnTo>
                <a:lnTo>
                  <a:pt x="557783" y="826008"/>
                </a:lnTo>
                <a:lnTo>
                  <a:pt x="557783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8182356" y="2182367"/>
            <a:ext cx="558165" cy="589915"/>
          </a:xfrm>
          <a:custGeom>
            <a:avLst/>
            <a:gdLst/>
            <a:ahLst/>
            <a:cxnLst/>
            <a:rect l="l" t="t" r="r" b="b"/>
            <a:pathLst>
              <a:path w="558165" h="589914">
                <a:moveTo>
                  <a:pt x="557784" y="0"/>
                </a:moveTo>
                <a:lnTo>
                  <a:pt x="0" y="0"/>
                </a:lnTo>
                <a:lnTo>
                  <a:pt x="0" y="589788"/>
                </a:lnTo>
                <a:lnTo>
                  <a:pt x="557784" y="589788"/>
                </a:lnTo>
                <a:lnTo>
                  <a:pt x="557784" y="0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484882" y="1788414"/>
            <a:ext cx="0" cy="2755900"/>
          </a:xfrm>
          <a:custGeom>
            <a:avLst/>
            <a:gdLst/>
            <a:ahLst/>
            <a:cxnLst/>
            <a:rect l="l" t="t" r="r" b="b"/>
            <a:pathLst>
              <a:path w="0" h="2755900">
                <a:moveTo>
                  <a:pt x="0" y="2755392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484882" y="4543805"/>
            <a:ext cx="6520180" cy="0"/>
          </a:xfrm>
          <a:custGeom>
            <a:avLst/>
            <a:gdLst/>
            <a:ahLst/>
            <a:cxnLst/>
            <a:rect l="l" t="t" r="r" b="b"/>
            <a:pathLst>
              <a:path w="6520180" h="0">
                <a:moveTo>
                  <a:pt x="0" y="0"/>
                </a:moveTo>
                <a:lnTo>
                  <a:pt x="651967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484882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571494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4658105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5744717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6831330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917942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9004554" y="4543805"/>
            <a:ext cx="0" cy="563880"/>
          </a:xfrm>
          <a:custGeom>
            <a:avLst/>
            <a:gdLst/>
            <a:ahLst/>
            <a:cxnLst/>
            <a:rect l="l" t="t" r="r" b="b"/>
            <a:pathLst>
              <a:path w="0" h="563879">
                <a:moveTo>
                  <a:pt x="0" y="0"/>
                </a:moveTo>
                <a:lnTo>
                  <a:pt x="0" y="56388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2533014" y="4527042"/>
            <a:ext cx="9899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Remember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642486" y="4527042"/>
            <a:ext cx="9448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0">
                <a:latin typeface="Arial"/>
                <a:cs typeface="Arial"/>
              </a:rPr>
              <a:t>U</a:t>
            </a:r>
            <a:r>
              <a:rPr dirty="0" sz="1800" spc="-225">
                <a:latin typeface="Arial"/>
                <a:cs typeface="Arial"/>
              </a:rPr>
              <a:t>n</a:t>
            </a:r>
            <a:r>
              <a:rPr dirty="0" sz="1800" spc="-40">
                <a:latin typeface="Arial"/>
                <a:cs typeface="Arial"/>
              </a:rPr>
              <a:t>der</a:t>
            </a:r>
            <a:r>
              <a:rPr dirty="0" sz="1800" spc="-135">
                <a:latin typeface="Arial"/>
                <a:cs typeface="Arial"/>
              </a:rPr>
              <a:t>stan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773548" y="4651375"/>
            <a:ext cx="8566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5">
                <a:latin typeface="Arial"/>
                <a:cs typeface="Arial"/>
              </a:rPr>
              <a:t>Applying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823330" y="4651375"/>
            <a:ext cx="9302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80">
                <a:latin typeface="Arial"/>
                <a:cs typeface="Arial"/>
              </a:rPr>
              <a:t>Analyzing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892290" y="4651375"/>
            <a:ext cx="96646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5">
                <a:latin typeface="Arial"/>
                <a:cs typeface="Arial"/>
              </a:rPr>
              <a:t>Evaluating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052943" y="4651375"/>
            <a:ext cx="8191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75">
                <a:latin typeface="Arial"/>
                <a:cs typeface="Arial"/>
              </a:rPr>
              <a:t>Creating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215645" y="5107685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15645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484882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2484882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3571494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571494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4658105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4658105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5744717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5744717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6831330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6831330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917942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917942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9004554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9004554" y="5107685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81940" y="5193791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1"/>
                </a:moveTo>
                <a:lnTo>
                  <a:pt x="111252" y="111251"/>
                </a:lnTo>
                <a:lnTo>
                  <a:pt x="111252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DE4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215645" y="5398770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15645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484882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2484882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3571494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3571494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4658105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4658105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5744717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5744717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6831330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6831330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7917942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7917942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9004554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9004554" y="5398770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281940" y="5484876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60" h="113029">
                <a:moveTo>
                  <a:pt x="0" y="112776"/>
                </a:moveTo>
                <a:lnTo>
                  <a:pt x="111252" y="112776"/>
                </a:lnTo>
                <a:lnTo>
                  <a:pt x="111252" y="0"/>
                </a:lnTo>
                <a:lnTo>
                  <a:pt x="0" y="0"/>
                </a:lnTo>
                <a:lnTo>
                  <a:pt x="0" y="112776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15645" y="5691378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15645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484882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484882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571494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571494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658105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658105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5744717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5744717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6831330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6831330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917942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917942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9004554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9004554" y="5691378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4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281940" y="5777484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1"/>
                </a:moveTo>
                <a:lnTo>
                  <a:pt x="111252" y="111251"/>
                </a:lnTo>
                <a:lnTo>
                  <a:pt x="111252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215645" y="5982461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215645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2484882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2484882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3571494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3571494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4658105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4658105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5744717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5744717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6831330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6831330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917942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917942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9004554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9004554" y="5982461"/>
            <a:ext cx="0" cy="291465"/>
          </a:xfrm>
          <a:custGeom>
            <a:avLst/>
            <a:gdLst/>
            <a:ahLst/>
            <a:cxnLst/>
            <a:rect l="l" t="t" r="r" b="b"/>
            <a:pathLst>
              <a:path w="0" h="291464">
                <a:moveTo>
                  <a:pt x="0" y="0"/>
                </a:moveTo>
                <a:lnTo>
                  <a:pt x="0" y="291083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81940" y="6068567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60" h="113029">
                <a:moveTo>
                  <a:pt x="0" y="112776"/>
                </a:moveTo>
                <a:lnTo>
                  <a:pt x="111252" y="112776"/>
                </a:lnTo>
                <a:lnTo>
                  <a:pt x="111252" y="0"/>
                </a:lnTo>
                <a:lnTo>
                  <a:pt x="0" y="0"/>
                </a:lnTo>
                <a:lnTo>
                  <a:pt x="0" y="112776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15645" y="6273546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215645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215645" y="6566154"/>
            <a:ext cx="8789035" cy="0"/>
          </a:xfrm>
          <a:custGeom>
            <a:avLst/>
            <a:gdLst/>
            <a:ahLst/>
            <a:cxnLst/>
            <a:rect l="l" t="t" r="r" b="b"/>
            <a:pathLst>
              <a:path w="8789035" h="0">
                <a:moveTo>
                  <a:pt x="0" y="0"/>
                </a:moveTo>
                <a:lnTo>
                  <a:pt x="878890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484882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2484882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3571494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3571494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4658105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4658105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5744717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5744717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6831330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6831330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917942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917942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9004554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9004554" y="6273546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4">
                <a:moveTo>
                  <a:pt x="0" y="0"/>
                </a:moveTo>
                <a:lnTo>
                  <a:pt x="0" y="292607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281940" y="6361176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0" y="111252"/>
                </a:moveTo>
                <a:lnTo>
                  <a:pt x="111252" y="111252"/>
                </a:lnTo>
                <a:lnTo>
                  <a:pt x="111252" y="0"/>
                </a:lnTo>
                <a:lnTo>
                  <a:pt x="0" y="0"/>
                </a:lnTo>
                <a:lnTo>
                  <a:pt x="0" y="111252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67" name="object 167"/>
          <p:cNvGraphicFramePr>
            <a:graphicFrameLocks noGrp="1"/>
          </p:cNvGraphicFramePr>
          <p:nvPr/>
        </p:nvGraphicFramePr>
        <p:xfrm>
          <a:off x="412953" y="4821336"/>
          <a:ext cx="8446135" cy="174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2005"/>
                <a:gridCol w="1096645"/>
                <a:gridCol w="1076960"/>
                <a:gridCol w="1087119"/>
                <a:gridCol w="1087120"/>
                <a:gridCol w="1087120"/>
                <a:gridCol w="941704"/>
              </a:tblGrid>
              <a:tr h="2863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ts val="1900"/>
                        </a:lnSpc>
                      </a:pPr>
                      <a:r>
                        <a:rPr dirty="0" sz="1800" spc="-85">
                          <a:latin typeface="Arial"/>
                          <a:cs typeface="Arial"/>
                        </a:rPr>
                        <a:t>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900"/>
                        </a:lnSpc>
                      </a:pPr>
                      <a:r>
                        <a:rPr dirty="0" sz="1800" spc="-60">
                          <a:latin typeface="Arial"/>
                          <a:cs typeface="Arial"/>
                        </a:rPr>
                        <a:t>ding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1083">
                <a:tc>
                  <a:txBody>
                    <a:bodyPr/>
                    <a:lstStyle/>
                    <a:p>
                      <a:pPr marL="31750">
                        <a:lnSpc>
                          <a:spcPts val="2005"/>
                        </a:lnSpc>
                      </a:pPr>
                      <a:r>
                        <a:rPr dirty="0" sz="1800" spc="-135">
                          <a:latin typeface="Arial"/>
                          <a:cs typeface="Arial"/>
                        </a:rPr>
                        <a:t>Most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90">
                          <a:latin typeface="Arial"/>
                          <a:cs typeface="Arial"/>
                        </a:rPr>
                        <a:t>Important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203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32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33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34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859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15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92608">
                <a:tc>
                  <a:txBody>
                    <a:bodyPr/>
                    <a:lstStyle/>
                    <a:p>
                      <a:pPr marL="31750">
                        <a:lnSpc>
                          <a:spcPts val="2010"/>
                        </a:lnSpc>
                      </a:pPr>
                      <a:r>
                        <a:rPr dirty="0" sz="1800" spc="-70">
                          <a:latin typeface="Arial"/>
                          <a:cs typeface="Arial"/>
                        </a:rPr>
                        <a:t>Quite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90">
                          <a:latin typeface="Arial"/>
                          <a:cs typeface="Arial"/>
                        </a:rPr>
                        <a:t>Important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18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31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8590">
                        <a:lnSpc>
                          <a:spcPts val="2039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91084">
                <a:tc>
                  <a:txBody>
                    <a:bodyPr/>
                    <a:lstStyle/>
                    <a:p>
                      <a:pPr marL="31750">
                        <a:lnSpc>
                          <a:spcPts val="2005"/>
                        </a:lnSpc>
                      </a:pPr>
                      <a:r>
                        <a:rPr dirty="0" sz="1800" spc="-50">
                          <a:latin typeface="Arial"/>
                          <a:cs typeface="Arial"/>
                        </a:rPr>
                        <a:t>Moderately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90">
                          <a:latin typeface="Arial"/>
                          <a:cs typeface="Arial"/>
                        </a:rPr>
                        <a:t>Important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23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203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3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3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203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8590">
                        <a:lnSpc>
                          <a:spcPts val="2030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16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91083">
                <a:tc>
                  <a:txBody>
                    <a:bodyPr/>
                    <a:lstStyle/>
                    <a:p>
                      <a:pPr marL="31750">
                        <a:lnSpc>
                          <a:spcPts val="2010"/>
                        </a:lnSpc>
                      </a:pPr>
                      <a:r>
                        <a:rPr dirty="0" sz="1800" spc="-110">
                          <a:latin typeface="Arial"/>
                          <a:cs typeface="Arial"/>
                        </a:rPr>
                        <a:t>Limited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10">
                          <a:latin typeface="Arial"/>
                          <a:cs typeface="Arial"/>
                        </a:rPr>
                        <a:t>Importance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2035"/>
                        </a:lnSpc>
                      </a:pPr>
                      <a:r>
                        <a:rPr dirty="0" sz="1800" spc="-10">
                          <a:latin typeface="Arial"/>
                          <a:cs typeface="Arial"/>
                        </a:rPr>
                        <a:t>11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203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3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03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7955">
                        <a:lnSpc>
                          <a:spcPts val="203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92608">
                <a:tc>
                  <a:txBody>
                    <a:bodyPr/>
                    <a:lstStyle/>
                    <a:p>
                      <a:pPr marL="31750">
                        <a:lnSpc>
                          <a:spcPts val="2014"/>
                        </a:lnSpc>
                      </a:pPr>
                      <a:r>
                        <a:rPr dirty="0" sz="1800" spc="-75">
                          <a:latin typeface="Arial"/>
                          <a:cs typeface="Arial"/>
                        </a:rPr>
                        <a:t>Not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90">
                          <a:latin typeface="Arial"/>
                          <a:cs typeface="Arial"/>
                        </a:rPr>
                        <a:t>Important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204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7955">
                        <a:lnSpc>
                          <a:spcPts val="2045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68" name="object 168"/>
          <p:cNvGraphicFramePr>
            <a:graphicFrameLocks noGrp="1"/>
          </p:cNvGraphicFramePr>
          <p:nvPr/>
        </p:nvGraphicFramePr>
        <p:xfrm>
          <a:off x="412953" y="1658401"/>
          <a:ext cx="1915160" cy="3006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8130"/>
                <a:gridCol w="367030"/>
              </a:tblGrid>
              <a:tr h="321371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900"/>
                        </a:lnSpc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70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9369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60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9411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50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93918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40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9382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30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9376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9376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  <a:tr h="3213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2120"/>
                        </a:lnSpc>
                        <a:spcBef>
                          <a:spcPts val="310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/>
                </a:tc>
              </a:tr>
            </a:tbl>
          </a:graphicData>
        </a:graphic>
      </p:graphicFrame>
      <p:sp>
        <p:nvSpPr>
          <p:cNvPr id="169" name="object 169"/>
          <p:cNvSpPr/>
          <p:nvPr/>
        </p:nvSpPr>
        <p:spPr>
          <a:xfrm>
            <a:off x="3352800" y="1905000"/>
            <a:ext cx="3810000" cy="1752600"/>
          </a:xfrm>
          <a:custGeom>
            <a:avLst/>
            <a:gdLst/>
            <a:ahLst/>
            <a:cxnLst/>
            <a:rect l="l" t="t" r="r" b="b"/>
            <a:pathLst>
              <a:path w="3810000" h="1752600">
                <a:moveTo>
                  <a:pt x="0" y="876300"/>
                </a:moveTo>
                <a:lnTo>
                  <a:pt x="4218" y="817513"/>
                </a:lnTo>
                <a:lnTo>
                  <a:pt x="16695" y="759766"/>
                </a:lnTo>
                <a:lnTo>
                  <a:pt x="37165" y="703181"/>
                </a:lnTo>
                <a:lnTo>
                  <a:pt x="65360" y="647880"/>
                </a:lnTo>
                <a:lnTo>
                  <a:pt x="101014" y="593987"/>
                </a:lnTo>
                <a:lnTo>
                  <a:pt x="143861" y="541623"/>
                </a:lnTo>
                <a:lnTo>
                  <a:pt x="193632" y="490912"/>
                </a:lnTo>
                <a:lnTo>
                  <a:pt x="250062" y="441976"/>
                </a:lnTo>
                <a:lnTo>
                  <a:pt x="280690" y="418212"/>
                </a:lnTo>
                <a:lnTo>
                  <a:pt x="312884" y="394937"/>
                </a:lnTo>
                <a:lnTo>
                  <a:pt x="346608" y="372168"/>
                </a:lnTo>
                <a:lnTo>
                  <a:pt x="381830" y="349919"/>
                </a:lnTo>
                <a:lnTo>
                  <a:pt x="418517" y="328206"/>
                </a:lnTo>
                <a:lnTo>
                  <a:pt x="456636" y="307044"/>
                </a:lnTo>
                <a:lnTo>
                  <a:pt x="496152" y="286448"/>
                </a:lnTo>
                <a:lnTo>
                  <a:pt x="537032" y="266435"/>
                </a:lnTo>
                <a:lnTo>
                  <a:pt x="579244" y="247018"/>
                </a:lnTo>
                <a:lnTo>
                  <a:pt x="622754" y="228213"/>
                </a:lnTo>
                <a:lnTo>
                  <a:pt x="667528" y="210037"/>
                </a:lnTo>
                <a:lnTo>
                  <a:pt x="713534" y="192503"/>
                </a:lnTo>
                <a:lnTo>
                  <a:pt x="760737" y="175628"/>
                </a:lnTo>
                <a:lnTo>
                  <a:pt x="809105" y="159427"/>
                </a:lnTo>
                <a:lnTo>
                  <a:pt x="858604" y="143914"/>
                </a:lnTo>
                <a:lnTo>
                  <a:pt x="909200" y="129107"/>
                </a:lnTo>
                <a:lnTo>
                  <a:pt x="960861" y="115018"/>
                </a:lnTo>
                <a:lnTo>
                  <a:pt x="1013554" y="101665"/>
                </a:lnTo>
                <a:lnTo>
                  <a:pt x="1067244" y="89062"/>
                </a:lnTo>
                <a:lnTo>
                  <a:pt x="1121898" y="77225"/>
                </a:lnTo>
                <a:lnTo>
                  <a:pt x="1177484" y="66169"/>
                </a:lnTo>
                <a:lnTo>
                  <a:pt x="1233967" y="55910"/>
                </a:lnTo>
                <a:lnTo>
                  <a:pt x="1291315" y="46462"/>
                </a:lnTo>
                <a:lnTo>
                  <a:pt x="1349494" y="37841"/>
                </a:lnTo>
                <a:lnTo>
                  <a:pt x="1408470" y="30062"/>
                </a:lnTo>
                <a:lnTo>
                  <a:pt x="1468211" y="23142"/>
                </a:lnTo>
                <a:lnTo>
                  <a:pt x="1528683" y="17094"/>
                </a:lnTo>
                <a:lnTo>
                  <a:pt x="1589853" y="11934"/>
                </a:lnTo>
                <a:lnTo>
                  <a:pt x="1651687" y="7679"/>
                </a:lnTo>
                <a:lnTo>
                  <a:pt x="1714152" y="4342"/>
                </a:lnTo>
                <a:lnTo>
                  <a:pt x="1777215" y="1940"/>
                </a:lnTo>
                <a:lnTo>
                  <a:pt x="1840842" y="487"/>
                </a:lnTo>
                <a:lnTo>
                  <a:pt x="1905000" y="0"/>
                </a:lnTo>
                <a:lnTo>
                  <a:pt x="1969157" y="487"/>
                </a:lnTo>
                <a:lnTo>
                  <a:pt x="2032784" y="1940"/>
                </a:lnTo>
                <a:lnTo>
                  <a:pt x="2095847" y="4342"/>
                </a:lnTo>
                <a:lnTo>
                  <a:pt x="2158312" y="7679"/>
                </a:lnTo>
                <a:lnTo>
                  <a:pt x="2220146" y="11934"/>
                </a:lnTo>
                <a:lnTo>
                  <a:pt x="2281316" y="17094"/>
                </a:lnTo>
                <a:lnTo>
                  <a:pt x="2341788" y="23142"/>
                </a:lnTo>
                <a:lnTo>
                  <a:pt x="2401529" y="30062"/>
                </a:lnTo>
                <a:lnTo>
                  <a:pt x="2460505" y="37841"/>
                </a:lnTo>
                <a:lnTo>
                  <a:pt x="2518684" y="46462"/>
                </a:lnTo>
                <a:lnTo>
                  <a:pt x="2576032" y="55910"/>
                </a:lnTo>
                <a:lnTo>
                  <a:pt x="2632515" y="66169"/>
                </a:lnTo>
                <a:lnTo>
                  <a:pt x="2688101" y="77225"/>
                </a:lnTo>
                <a:lnTo>
                  <a:pt x="2742755" y="89062"/>
                </a:lnTo>
                <a:lnTo>
                  <a:pt x="2796445" y="101665"/>
                </a:lnTo>
                <a:lnTo>
                  <a:pt x="2849138" y="115018"/>
                </a:lnTo>
                <a:lnTo>
                  <a:pt x="2900799" y="129107"/>
                </a:lnTo>
                <a:lnTo>
                  <a:pt x="2951395" y="143914"/>
                </a:lnTo>
                <a:lnTo>
                  <a:pt x="3000894" y="159427"/>
                </a:lnTo>
                <a:lnTo>
                  <a:pt x="3049262" y="175628"/>
                </a:lnTo>
                <a:lnTo>
                  <a:pt x="3096465" y="192503"/>
                </a:lnTo>
                <a:lnTo>
                  <a:pt x="3142471" y="210037"/>
                </a:lnTo>
                <a:lnTo>
                  <a:pt x="3187245" y="228213"/>
                </a:lnTo>
                <a:lnTo>
                  <a:pt x="3230755" y="247018"/>
                </a:lnTo>
                <a:lnTo>
                  <a:pt x="3272967" y="266435"/>
                </a:lnTo>
                <a:lnTo>
                  <a:pt x="3313847" y="286448"/>
                </a:lnTo>
                <a:lnTo>
                  <a:pt x="3353363" y="307044"/>
                </a:lnTo>
                <a:lnTo>
                  <a:pt x="3391482" y="328206"/>
                </a:lnTo>
                <a:lnTo>
                  <a:pt x="3428169" y="349919"/>
                </a:lnTo>
                <a:lnTo>
                  <a:pt x="3463391" y="372168"/>
                </a:lnTo>
                <a:lnTo>
                  <a:pt x="3497115" y="394937"/>
                </a:lnTo>
                <a:lnTo>
                  <a:pt x="3529309" y="418212"/>
                </a:lnTo>
                <a:lnTo>
                  <a:pt x="3559937" y="441976"/>
                </a:lnTo>
                <a:lnTo>
                  <a:pt x="3616367" y="490912"/>
                </a:lnTo>
                <a:lnTo>
                  <a:pt x="3666138" y="541623"/>
                </a:lnTo>
                <a:lnTo>
                  <a:pt x="3708985" y="593987"/>
                </a:lnTo>
                <a:lnTo>
                  <a:pt x="3744639" y="647880"/>
                </a:lnTo>
                <a:lnTo>
                  <a:pt x="3772834" y="703181"/>
                </a:lnTo>
                <a:lnTo>
                  <a:pt x="3793304" y="759766"/>
                </a:lnTo>
                <a:lnTo>
                  <a:pt x="3805781" y="817513"/>
                </a:lnTo>
                <a:lnTo>
                  <a:pt x="3810000" y="876300"/>
                </a:lnTo>
                <a:lnTo>
                  <a:pt x="3808939" y="905815"/>
                </a:lnTo>
                <a:lnTo>
                  <a:pt x="3800558" y="964097"/>
                </a:lnTo>
                <a:lnTo>
                  <a:pt x="3784051" y="1021278"/>
                </a:lnTo>
                <a:lnTo>
                  <a:pt x="3759685" y="1077236"/>
                </a:lnTo>
                <a:lnTo>
                  <a:pt x="3727727" y="1131849"/>
                </a:lnTo>
                <a:lnTo>
                  <a:pt x="3688444" y="1184993"/>
                </a:lnTo>
                <a:lnTo>
                  <a:pt x="3642102" y="1236546"/>
                </a:lnTo>
                <a:lnTo>
                  <a:pt x="3588968" y="1286385"/>
                </a:lnTo>
                <a:lnTo>
                  <a:pt x="3529309" y="1334387"/>
                </a:lnTo>
                <a:lnTo>
                  <a:pt x="3497115" y="1357662"/>
                </a:lnTo>
                <a:lnTo>
                  <a:pt x="3463391" y="1380431"/>
                </a:lnTo>
                <a:lnTo>
                  <a:pt x="3428169" y="1402680"/>
                </a:lnTo>
                <a:lnTo>
                  <a:pt x="3391482" y="1424393"/>
                </a:lnTo>
                <a:lnTo>
                  <a:pt x="3353363" y="1445555"/>
                </a:lnTo>
                <a:lnTo>
                  <a:pt x="3313847" y="1466151"/>
                </a:lnTo>
                <a:lnTo>
                  <a:pt x="3272967" y="1486164"/>
                </a:lnTo>
                <a:lnTo>
                  <a:pt x="3230755" y="1505581"/>
                </a:lnTo>
                <a:lnTo>
                  <a:pt x="3187245" y="1524386"/>
                </a:lnTo>
                <a:lnTo>
                  <a:pt x="3142471" y="1542562"/>
                </a:lnTo>
                <a:lnTo>
                  <a:pt x="3096465" y="1560096"/>
                </a:lnTo>
                <a:lnTo>
                  <a:pt x="3049262" y="1576971"/>
                </a:lnTo>
                <a:lnTo>
                  <a:pt x="3000894" y="1593172"/>
                </a:lnTo>
                <a:lnTo>
                  <a:pt x="2951395" y="1608685"/>
                </a:lnTo>
                <a:lnTo>
                  <a:pt x="2900799" y="1623492"/>
                </a:lnTo>
                <a:lnTo>
                  <a:pt x="2849138" y="1637581"/>
                </a:lnTo>
                <a:lnTo>
                  <a:pt x="2796445" y="1650934"/>
                </a:lnTo>
                <a:lnTo>
                  <a:pt x="2742755" y="1663537"/>
                </a:lnTo>
                <a:lnTo>
                  <a:pt x="2688101" y="1675374"/>
                </a:lnTo>
                <a:lnTo>
                  <a:pt x="2632515" y="1686430"/>
                </a:lnTo>
                <a:lnTo>
                  <a:pt x="2576032" y="1696689"/>
                </a:lnTo>
                <a:lnTo>
                  <a:pt x="2518684" y="1706137"/>
                </a:lnTo>
                <a:lnTo>
                  <a:pt x="2460505" y="1714758"/>
                </a:lnTo>
                <a:lnTo>
                  <a:pt x="2401529" y="1722537"/>
                </a:lnTo>
                <a:lnTo>
                  <a:pt x="2341788" y="1729457"/>
                </a:lnTo>
                <a:lnTo>
                  <a:pt x="2281316" y="1735505"/>
                </a:lnTo>
                <a:lnTo>
                  <a:pt x="2220146" y="1740665"/>
                </a:lnTo>
                <a:lnTo>
                  <a:pt x="2158312" y="1744920"/>
                </a:lnTo>
                <a:lnTo>
                  <a:pt x="2095847" y="1748257"/>
                </a:lnTo>
                <a:lnTo>
                  <a:pt x="2032784" y="1750659"/>
                </a:lnTo>
                <a:lnTo>
                  <a:pt x="1969157" y="1752112"/>
                </a:lnTo>
                <a:lnTo>
                  <a:pt x="1905000" y="1752600"/>
                </a:lnTo>
                <a:lnTo>
                  <a:pt x="1840842" y="1752112"/>
                </a:lnTo>
                <a:lnTo>
                  <a:pt x="1777215" y="1750659"/>
                </a:lnTo>
                <a:lnTo>
                  <a:pt x="1714152" y="1748257"/>
                </a:lnTo>
                <a:lnTo>
                  <a:pt x="1651687" y="1744920"/>
                </a:lnTo>
                <a:lnTo>
                  <a:pt x="1589853" y="1740665"/>
                </a:lnTo>
                <a:lnTo>
                  <a:pt x="1528683" y="1735505"/>
                </a:lnTo>
                <a:lnTo>
                  <a:pt x="1468211" y="1729457"/>
                </a:lnTo>
                <a:lnTo>
                  <a:pt x="1408470" y="1722537"/>
                </a:lnTo>
                <a:lnTo>
                  <a:pt x="1349494" y="1714758"/>
                </a:lnTo>
                <a:lnTo>
                  <a:pt x="1291315" y="1706137"/>
                </a:lnTo>
                <a:lnTo>
                  <a:pt x="1233967" y="1696689"/>
                </a:lnTo>
                <a:lnTo>
                  <a:pt x="1177484" y="1686430"/>
                </a:lnTo>
                <a:lnTo>
                  <a:pt x="1121898" y="1675374"/>
                </a:lnTo>
                <a:lnTo>
                  <a:pt x="1067244" y="1663537"/>
                </a:lnTo>
                <a:lnTo>
                  <a:pt x="1013554" y="1650934"/>
                </a:lnTo>
                <a:lnTo>
                  <a:pt x="960861" y="1637581"/>
                </a:lnTo>
                <a:lnTo>
                  <a:pt x="909200" y="1623492"/>
                </a:lnTo>
                <a:lnTo>
                  <a:pt x="858604" y="1608685"/>
                </a:lnTo>
                <a:lnTo>
                  <a:pt x="809105" y="1593172"/>
                </a:lnTo>
                <a:lnTo>
                  <a:pt x="760737" y="1576971"/>
                </a:lnTo>
                <a:lnTo>
                  <a:pt x="713534" y="1560096"/>
                </a:lnTo>
                <a:lnTo>
                  <a:pt x="667528" y="1542562"/>
                </a:lnTo>
                <a:lnTo>
                  <a:pt x="622754" y="1524386"/>
                </a:lnTo>
                <a:lnTo>
                  <a:pt x="579244" y="1505581"/>
                </a:lnTo>
                <a:lnTo>
                  <a:pt x="537032" y="1486164"/>
                </a:lnTo>
                <a:lnTo>
                  <a:pt x="496152" y="1466151"/>
                </a:lnTo>
                <a:lnTo>
                  <a:pt x="456636" y="1445555"/>
                </a:lnTo>
                <a:lnTo>
                  <a:pt x="418517" y="1424393"/>
                </a:lnTo>
                <a:lnTo>
                  <a:pt x="381830" y="1402680"/>
                </a:lnTo>
                <a:lnTo>
                  <a:pt x="346608" y="1380431"/>
                </a:lnTo>
                <a:lnTo>
                  <a:pt x="312884" y="1357662"/>
                </a:lnTo>
                <a:lnTo>
                  <a:pt x="280690" y="1334387"/>
                </a:lnTo>
                <a:lnTo>
                  <a:pt x="250062" y="1310623"/>
                </a:lnTo>
                <a:lnTo>
                  <a:pt x="193632" y="1261687"/>
                </a:lnTo>
                <a:lnTo>
                  <a:pt x="143861" y="1210976"/>
                </a:lnTo>
                <a:lnTo>
                  <a:pt x="101014" y="1158612"/>
                </a:lnTo>
                <a:lnTo>
                  <a:pt x="65360" y="1104719"/>
                </a:lnTo>
                <a:lnTo>
                  <a:pt x="37165" y="1049418"/>
                </a:lnTo>
                <a:lnTo>
                  <a:pt x="16695" y="992833"/>
                </a:lnTo>
                <a:lnTo>
                  <a:pt x="4218" y="935086"/>
                </a:lnTo>
                <a:lnTo>
                  <a:pt x="0" y="876300"/>
                </a:lnTo>
                <a:close/>
              </a:path>
            </a:pathLst>
          </a:custGeom>
          <a:ln w="57912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3581400" y="4572000"/>
            <a:ext cx="3200400" cy="838200"/>
          </a:xfrm>
          <a:custGeom>
            <a:avLst/>
            <a:gdLst/>
            <a:ahLst/>
            <a:cxnLst/>
            <a:rect l="l" t="t" r="r" b="b"/>
            <a:pathLst>
              <a:path w="3200400" h="838200">
                <a:moveTo>
                  <a:pt x="0" y="838200"/>
                </a:moveTo>
                <a:lnTo>
                  <a:pt x="3200400" y="838200"/>
                </a:lnTo>
                <a:lnTo>
                  <a:pt x="3200400" y="0"/>
                </a:lnTo>
                <a:lnTo>
                  <a:pt x="0" y="0"/>
                </a:lnTo>
                <a:lnTo>
                  <a:pt x="0" y="838200"/>
                </a:lnTo>
                <a:close/>
              </a:path>
            </a:pathLst>
          </a:custGeom>
          <a:ln w="57912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3825" rIns="0" bIns="0" rtlCol="0" vert="horz">
            <a:spAutoFit/>
          </a:bodyPr>
          <a:lstStyle/>
          <a:p>
            <a:pPr marL="154305" marR="5080">
              <a:lnSpc>
                <a:spcPts val="3900"/>
              </a:lnSpc>
              <a:spcBef>
                <a:spcPts val="975"/>
              </a:spcBef>
            </a:pPr>
            <a:r>
              <a:rPr dirty="0" spc="-210"/>
              <a:t>Specific </a:t>
            </a:r>
            <a:r>
              <a:rPr dirty="0" spc="-235"/>
              <a:t>Instructional </a:t>
            </a:r>
            <a:r>
              <a:rPr dirty="0" spc="-195"/>
              <a:t>Strategies </a:t>
            </a:r>
            <a:r>
              <a:rPr dirty="0" spc="-350"/>
              <a:t>Used </a:t>
            </a:r>
            <a:r>
              <a:rPr dirty="0" spc="-250"/>
              <a:t>in  </a:t>
            </a:r>
            <a:r>
              <a:rPr dirty="0" spc="-275"/>
              <a:t>Public </a:t>
            </a:r>
            <a:r>
              <a:rPr dirty="0" spc="-75"/>
              <a:t>Affairs</a:t>
            </a:r>
            <a:r>
              <a:rPr dirty="0" spc="-565"/>
              <a:t> </a:t>
            </a:r>
            <a:r>
              <a:rPr dirty="0" spc="-390"/>
              <a:t>Courses</a:t>
            </a:r>
          </a:p>
        </p:txBody>
      </p:sp>
      <p:sp>
        <p:nvSpPr>
          <p:cNvPr id="3" name="object 3"/>
          <p:cNvSpPr/>
          <p:nvPr/>
        </p:nvSpPr>
        <p:spPr>
          <a:xfrm>
            <a:off x="8467343" y="541248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380731" y="5412485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294120" y="5412485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4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207508" y="5412485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122420" y="5412485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19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96517" y="5412485"/>
            <a:ext cx="2404110" cy="0"/>
          </a:xfrm>
          <a:custGeom>
            <a:avLst/>
            <a:gdLst/>
            <a:ahLst/>
            <a:cxnLst/>
            <a:rect l="l" t="t" r="r" b="b"/>
            <a:pathLst>
              <a:path w="2404110" h="0">
                <a:moveTo>
                  <a:pt x="0" y="0"/>
                </a:moveTo>
                <a:lnTo>
                  <a:pt x="240411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467343" y="4927853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380731" y="4927853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294120" y="4927853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4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207508" y="4927853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96517" y="4927853"/>
            <a:ext cx="3491229" cy="0"/>
          </a:xfrm>
          <a:custGeom>
            <a:avLst/>
            <a:gdLst/>
            <a:ahLst/>
            <a:cxnLst/>
            <a:rect l="l" t="t" r="r" b="b"/>
            <a:pathLst>
              <a:path w="3491229" h="0">
                <a:moveTo>
                  <a:pt x="0" y="0"/>
                </a:moveTo>
                <a:lnTo>
                  <a:pt x="349072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8467343" y="4443221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380731" y="4443221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294120" y="4443221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4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207508" y="4443221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096517" y="4443221"/>
            <a:ext cx="3491229" cy="0"/>
          </a:xfrm>
          <a:custGeom>
            <a:avLst/>
            <a:gdLst/>
            <a:ahLst/>
            <a:cxnLst/>
            <a:rect l="l" t="t" r="r" b="b"/>
            <a:pathLst>
              <a:path w="3491229" h="0">
                <a:moveTo>
                  <a:pt x="0" y="0"/>
                </a:moveTo>
                <a:lnTo>
                  <a:pt x="349072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467343" y="3957065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380731" y="3957065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294120" y="3957065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344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096517" y="3957065"/>
            <a:ext cx="4577715" cy="0"/>
          </a:xfrm>
          <a:custGeom>
            <a:avLst/>
            <a:gdLst/>
            <a:ahLst/>
            <a:cxnLst/>
            <a:rect l="l" t="t" r="r" b="b"/>
            <a:pathLst>
              <a:path w="4577715" h="0">
                <a:moveTo>
                  <a:pt x="0" y="0"/>
                </a:moveTo>
                <a:lnTo>
                  <a:pt x="4577333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467343" y="3472434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380731" y="3472434"/>
            <a:ext cx="464820" cy="0"/>
          </a:xfrm>
          <a:custGeom>
            <a:avLst/>
            <a:gdLst/>
            <a:ahLst/>
            <a:cxnLst/>
            <a:rect l="l" t="t" r="r" b="b"/>
            <a:pathLst>
              <a:path w="464820" h="0">
                <a:moveTo>
                  <a:pt x="0" y="0"/>
                </a:moveTo>
                <a:lnTo>
                  <a:pt x="46482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096517" y="3472434"/>
            <a:ext cx="5664200" cy="0"/>
          </a:xfrm>
          <a:custGeom>
            <a:avLst/>
            <a:gdLst/>
            <a:ahLst/>
            <a:cxnLst/>
            <a:rect l="l" t="t" r="r" b="b"/>
            <a:pathLst>
              <a:path w="5664200" h="0">
                <a:moveTo>
                  <a:pt x="0" y="0"/>
                </a:moveTo>
                <a:lnTo>
                  <a:pt x="5663946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8467343" y="2987801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409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096517" y="2987801"/>
            <a:ext cx="6749415" cy="0"/>
          </a:xfrm>
          <a:custGeom>
            <a:avLst/>
            <a:gdLst/>
            <a:ahLst/>
            <a:cxnLst/>
            <a:rect l="l" t="t" r="r" b="b"/>
            <a:pathLst>
              <a:path w="6749415" h="0">
                <a:moveTo>
                  <a:pt x="0" y="0"/>
                </a:moveTo>
                <a:lnTo>
                  <a:pt x="6749033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96517" y="2501645"/>
            <a:ext cx="7603490" cy="0"/>
          </a:xfrm>
          <a:custGeom>
            <a:avLst/>
            <a:gdLst/>
            <a:ahLst/>
            <a:cxnLst/>
            <a:rect l="l" t="t" r="r" b="b"/>
            <a:pathLst>
              <a:path w="7603490" h="0">
                <a:moveTo>
                  <a:pt x="0" y="0"/>
                </a:moveTo>
                <a:lnTo>
                  <a:pt x="760323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096517" y="2017014"/>
            <a:ext cx="7603490" cy="0"/>
          </a:xfrm>
          <a:custGeom>
            <a:avLst/>
            <a:gdLst/>
            <a:ahLst/>
            <a:cxnLst/>
            <a:rect l="l" t="t" r="r" b="b"/>
            <a:pathLst>
              <a:path w="7603490" h="0">
                <a:moveTo>
                  <a:pt x="0" y="0"/>
                </a:moveTo>
                <a:lnTo>
                  <a:pt x="760323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096517" y="5898641"/>
            <a:ext cx="7603490" cy="0"/>
          </a:xfrm>
          <a:custGeom>
            <a:avLst/>
            <a:gdLst/>
            <a:ahLst/>
            <a:cxnLst/>
            <a:rect l="l" t="t" r="r" b="b"/>
            <a:pathLst>
              <a:path w="7603490" h="0">
                <a:moveTo>
                  <a:pt x="0" y="0"/>
                </a:moveTo>
                <a:lnTo>
                  <a:pt x="760323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1328927" y="5577840"/>
            <a:ext cx="620395" cy="31559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5400" rIns="0" bIns="0" rtlCol="0" vert="horz">
            <a:spAutoFit/>
          </a:bodyPr>
          <a:lstStyle/>
          <a:p>
            <a:pPr marL="151765">
              <a:lnSpc>
                <a:spcPct val="100000"/>
              </a:lnSpc>
              <a:spcBef>
                <a:spcPts val="200"/>
              </a:spcBef>
            </a:pPr>
            <a:r>
              <a:rPr dirty="0" sz="1800" spc="-55">
                <a:latin typeface="Arial"/>
                <a:cs typeface="Arial"/>
              </a:rPr>
              <a:t>3%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415539" y="5417820"/>
            <a:ext cx="620395" cy="47561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9845" rIns="0" bIns="0" rtlCol="0" vert="horz">
            <a:spAutoFit/>
          </a:bodyPr>
          <a:lstStyle/>
          <a:p>
            <a:pPr marL="151130">
              <a:lnSpc>
                <a:spcPct val="100000"/>
              </a:lnSpc>
              <a:spcBef>
                <a:spcPts val="235"/>
              </a:spcBef>
            </a:pPr>
            <a:r>
              <a:rPr dirty="0" sz="1800" spc="-55">
                <a:latin typeface="Arial"/>
                <a:cs typeface="Arial"/>
              </a:rPr>
              <a:t>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500628" y="4933188"/>
            <a:ext cx="622300" cy="960119"/>
          </a:xfrm>
          <a:prstGeom prst="rect">
            <a:avLst/>
          </a:prstGeom>
          <a:solidFill>
            <a:srgbClr val="FFC000"/>
          </a:solidFill>
        </p:spPr>
        <p:txBody>
          <a:bodyPr wrap="square" lIns="0" tIns="38735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305"/>
              </a:spcBef>
            </a:pPr>
            <a:r>
              <a:rPr dirty="0" sz="1800" spc="-40">
                <a:latin typeface="Arial"/>
                <a:cs typeface="Arial"/>
              </a:rPr>
              <a:t>10%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87240" y="3962400"/>
            <a:ext cx="620395" cy="193103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48895" rIns="0" bIns="0" rtlCol="0" vert="horz">
            <a:spAutoFit/>
          </a:bodyPr>
          <a:lstStyle/>
          <a:p>
            <a:pPr marL="88265">
              <a:lnSpc>
                <a:spcPct val="100000"/>
              </a:lnSpc>
              <a:spcBef>
                <a:spcPts val="385"/>
              </a:spcBef>
            </a:pPr>
            <a:r>
              <a:rPr dirty="0" sz="1800" spc="-40">
                <a:latin typeface="Arial"/>
                <a:cs typeface="Arial"/>
              </a:rPr>
              <a:t>20%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73852" y="3666744"/>
            <a:ext cx="620395" cy="222694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8826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23%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760464" y="3355847"/>
            <a:ext cx="620395" cy="2537460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8826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26%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845552" y="2560320"/>
            <a:ext cx="622300" cy="333311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34%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7087" y="5724245"/>
            <a:ext cx="342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5">
                <a:latin typeface="Arial"/>
                <a:cs typeface="Arial"/>
              </a:rPr>
              <a:t>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77087" y="5239003"/>
            <a:ext cx="342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5">
                <a:latin typeface="Arial"/>
                <a:cs typeface="Arial"/>
              </a:rPr>
              <a:t>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0900" y="4753482"/>
            <a:ext cx="469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10%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50900" y="4268216"/>
            <a:ext cx="469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15%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50900" y="3782948"/>
            <a:ext cx="469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20%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50900" y="3297428"/>
            <a:ext cx="469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25%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50900" y="2812160"/>
            <a:ext cx="469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30%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50900" y="1841068"/>
            <a:ext cx="469265" cy="786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Arial"/>
                <a:cs typeface="Arial"/>
              </a:rPr>
              <a:t>40%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64"/>
              </a:spcBef>
            </a:pPr>
            <a:r>
              <a:rPr dirty="0" sz="1800" spc="-40">
                <a:latin typeface="Arial"/>
                <a:cs typeface="Arial"/>
              </a:rPr>
              <a:t>35%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198880" y="5984240"/>
            <a:ext cx="8794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5">
                <a:latin typeface="Arial"/>
                <a:cs typeface="Arial"/>
              </a:rPr>
              <a:t>Internship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246757" y="5984240"/>
            <a:ext cx="9582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90">
                <a:latin typeface="Arial"/>
                <a:cs typeface="Arial"/>
              </a:rPr>
              <a:t>Field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25">
                <a:latin typeface="Arial"/>
                <a:cs typeface="Arial"/>
              </a:rPr>
              <a:t>Trips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351021" y="5984240"/>
            <a:ext cx="920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40">
                <a:latin typeface="Arial"/>
                <a:cs typeface="Arial"/>
              </a:rPr>
              <a:t>Pod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70">
                <a:latin typeface="Arial"/>
                <a:cs typeface="Arial"/>
              </a:rPr>
              <a:t>Casts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21148" y="5984240"/>
            <a:ext cx="5543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70">
                <a:latin typeface="Arial"/>
                <a:cs typeface="Arial"/>
              </a:rPr>
              <a:t>Other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512053" y="5984240"/>
            <a:ext cx="945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Simulation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717918" y="5984240"/>
            <a:ext cx="706120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144145">
              <a:lnSpc>
                <a:spcPts val="1960"/>
              </a:lnSpc>
              <a:spcBef>
                <a:spcPts val="330"/>
              </a:spcBef>
            </a:pPr>
            <a:r>
              <a:rPr dirty="0" sz="1800" spc="-155">
                <a:latin typeface="Arial"/>
                <a:cs typeface="Arial"/>
              </a:rPr>
              <a:t>Role  </a:t>
            </a:r>
            <a:r>
              <a:rPr dirty="0" sz="1800" spc="-65">
                <a:latin typeface="Arial"/>
                <a:cs typeface="Arial"/>
              </a:rPr>
              <a:t>Playi</a:t>
            </a:r>
            <a:r>
              <a:rPr dirty="0" sz="1800" spc="-225">
                <a:latin typeface="Arial"/>
                <a:cs typeface="Arial"/>
              </a:rPr>
              <a:t>n</a:t>
            </a:r>
            <a:r>
              <a:rPr dirty="0" sz="1800" spc="-10">
                <a:latin typeface="Arial"/>
                <a:cs typeface="Arial"/>
              </a:rPr>
              <a:t>g</a:t>
            </a:r>
            <a:endParaRPr sz="18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703057" y="5984240"/>
            <a:ext cx="909955" cy="7975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ctr" marL="12700" marR="5080">
              <a:lnSpc>
                <a:spcPct val="90700"/>
              </a:lnSpc>
              <a:spcBef>
                <a:spcPts val="300"/>
              </a:spcBef>
            </a:pPr>
            <a:r>
              <a:rPr dirty="0" sz="1800" spc="-210">
                <a:latin typeface="Arial"/>
                <a:cs typeface="Arial"/>
              </a:rPr>
              <a:t>C</a:t>
            </a:r>
            <a:r>
              <a:rPr dirty="0" sz="1800" spc="-150">
                <a:latin typeface="Arial"/>
                <a:cs typeface="Arial"/>
              </a:rPr>
              <a:t>om</a:t>
            </a:r>
            <a:r>
              <a:rPr dirty="0" sz="1800" spc="-130">
                <a:latin typeface="Arial"/>
                <a:cs typeface="Arial"/>
              </a:rPr>
              <a:t>p</a:t>
            </a:r>
            <a:r>
              <a:rPr dirty="0" sz="1800" spc="-150">
                <a:latin typeface="Arial"/>
                <a:cs typeface="Arial"/>
              </a:rPr>
              <a:t>u</a:t>
            </a:r>
            <a:r>
              <a:rPr dirty="0" sz="1800" spc="-70">
                <a:latin typeface="Arial"/>
                <a:cs typeface="Arial"/>
              </a:rPr>
              <a:t>t</a:t>
            </a:r>
            <a:r>
              <a:rPr dirty="0" sz="1800" spc="-45">
                <a:latin typeface="Arial"/>
                <a:cs typeface="Arial"/>
              </a:rPr>
              <a:t>er  </a:t>
            </a:r>
            <a:r>
              <a:rPr dirty="0" sz="1800" spc="-50">
                <a:latin typeface="Arial"/>
                <a:cs typeface="Arial"/>
              </a:rPr>
              <a:t>Aided  </a:t>
            </a:r>
            <a:r>
              <a:rPr dirty="0" sz="1800" spc="-200">
                <a:latin typeface="Arial"/>
                <a:cs typeface="Arial"/>
              </a:rPr>
              <a:t>In</a:t>
            </a:r>
            <a:r>
              <a:rPr dirty="0" sz="1800" spc="-235">
                <a:latin typeface="Arial"/>
                <a:cs typeface="Arial"/>
              </a:rPr>
              <a:t>s</a:t>
            </a:r>
            <a:r>
              <a:rPr dirty="0" sz="1800" spc="-25">
                <a:latin typeface="Arial"/>
                <a:cs typeface="Arial"/>
              </a:rPr>
              <a:t>t</a:t>
            </a:r>
            <a:r>
              <a:rPr dirty="0" sz="1800" spc="-135">
                <a:latin typeface="Arial"/>
                <a:cs typeface="Arial"/>
              </a:rPr>
              <a:t>ru</a:t>
            </a:r>
            <a:r>
              <a:rPr dirty="0" sz="1800" spc="-150">
                <a:latin typeface="Arial"/>
                <a:cs typeface="Arial"/>
              </a:rPr>
              <a:t>c</a:t>
            </a:r>
            <a:r>
              <a:rPr dirty="0" sz="1800" spc="-25">
                <a:latin typeface="Arial"/>
                <a:cs typeface="Arial"/>
              </a:rPr>
              <a:t>t</a:t>
            </a:r>
            <a:r>
              <a:rPr dirty="0" sz="1800" spc="-114">
                <a:latin typeface="Arial"/>
                <a:cs typeface="Arial"/>
              </a:rPr>
              <a:t>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3664" rIns="0" bIns="0" rtlCol="0" vert="horz">
            <a:spAutoFit/>
          </a:bodyPr>
          <a:lstStyle/>
          <a:p>
            <a:pPr marL="154305" marR="5080">
              <a:lnSpc>
                <a:spcPts val="4000"/>
              </a:lnSpc>
              <a:spcBef>
                <a:spcPts val="894"/>
              </a:spcBef>
            </a:pPr>
            <a:r>
              <a:rPr dirty="0" spc="-204"/>
              <a:t>Specific </a:t>
            </a:r>
            <a:r>
              <a:rPr dirty="0" spc="-240"/>
              <a:t>Instructional </a:t>
            </a:r>
            <a:r>
              <a:rPr dirty="0" spc="-195"/>
              <a:t>Strategies </a:t>
            </a:r>
            <a:r>
              <a:rPr dirty="0" spc="-350"/>
              <a:t>Used </a:t>
            </a:r>
            <a:r>
              <a:rPr dirty="0" spc="-250"/>
              <a:t>in  </a:t>
            </a:r>
            <a:r>
              <a:rPr dirty="0" spc="-280"/>
              <a:t>Public </a:t>
            </a:r>
            <a:r>
              <a:rPr dirty="0" spc="-75"/>
              <a:t>Affairs </a:t>
            </a:r>
            <a:r>
              <a:rPr dirty="0" spc="-395"/>
              <a:t>Courses</a:t>
            </a:r>
            <a:r>
              <a:rPr dirty="0" spc="-465"/>
              <a:t> </a:t>
            </a:r>
            <a:r>
              <a:rPr dirty="0" sz="2400" spc="-160"/>
              <a:t>(continued)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8499347" y="550545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65135" y="5505450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629400" y="5505450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695188" y="5505450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760976" y="5505450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4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25240" y="5505450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891027" y="5505450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956816" y="5505450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221486" y="5505450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8499347" y="5092446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565135" y="5092446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629400" y="509244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95188" y="509244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760976" y="5092446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4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825240" y="509244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891027" y="509244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956816" y="509244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221486" y="5092446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499347" y="4679441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565135" y="4679441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629400" y="4679441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695188" y="4679441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760976" y="4679441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4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825240" y="4679441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891027" y="4679441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956816" y="4679441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221486" y="4679441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8499347" y="4266438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565135" y="4266438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629400" y="4266438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695188" y="4266438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760976" y="4266438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4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825240" y="4266438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891027" y="4266438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956816" y="4266438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221486" y="4266438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8499347" y="3853434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565135" y="3853434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629400" y="3853434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695188" y="3853434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221486" y="3853434"/>
            <a:ext cx="3938904" cy="0"/>
          </a:xfrm>
          <a:custGeom>
            <a:avLst/>
            <a:gdLst/>
            <a:ahLst/>
            <a:cxnLst/>
            <a:rect l="l" t="t" r="r" b="b"/>
            <a:pathLst>
              <a:path w="3938904" h="0">
                <a:moveTo>
                  <a:pt x="0" y="0"/>
                </a:moveTo>
                <a:lnTo>
                  <a:pt x="3938778" y="0"/>
                </a:lnTo>
              </a:path>
            </a:pathLst>
          </a:custGeom>
          <a:ln w="10667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8499347" y="3440429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565135" y="3440429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629400" y="3440429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695188" y="3440429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221486" y="3440429"/>
            <a:ext cx="3938904" cy="0"/>
          </a:xfrm>
          <a:custGeom>
            <a:avLst/>
            <a:gdLst/>
            <a:ahLst/>
            <a:cxnLst/>
            <a:rect l="l" t="t" r="r" b="b"/>
            <a:pathLst>
              <a:path w="3938904" h="0">
                <a:moveTo>
                  <a:pt x="0" y="0"/>
                </a:moveTo>
                <a:lnTo>
                  <a:pt x="393877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8499347" y="3027426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7565135" y="3027426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629400" y="302742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5695188" y="3027426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221486" y="3027426"/>
            <a:ext cx="3938904" cy="0"/>
          </a:xfrm>
          <a:custGeom>
            <a:avLst/>
            <a:gdLst/>
            <a:ahLst/>
            <a:cxnLst/>
            <a:rect l="l" t="t" r="r" b="b"/>
            <a:pathLst>
              <a:path w="3938904" h="0">
                <a:moveTo>
                  <a:pt x="0" y="0"/>
                </a:moveTo>
                <a:lnTo>
                  <a:pt x="393877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8499347" y="2614422"/>
            <a:ext cx="200660" cy="0"/>
          </a:xfrm>
          <a:custGeom>
            <a:avLst/>
            <a:gdLst/>
            <a:ahLst/>
            <a:cxnLst/>
            <a:rect l="l" t="t" r="r" b="b"/>
            <a:pathLst>
              <a:path w="200659" h="0">
                <a:moveTo>
                  <a:pt x="0" y="0"/>
                </a:moveTo>
                <a:lnTo>
                  <a:pt x="200405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565135" y="2614422"/>
            <a:ext cx="399415" cy="0"/>
          </a:xfrm>
          <a:custGeom>
            <a:avLst/>
            <a:gdLst/>
            <a:ahLst/>
            <a:cxnLst/>
            <a:rect l="l" t="t" r="r" b="b"/>
            <a:pathLst>
              <a:path w="399415" h="0">
                <a:moveTo>
                  <a:pt x="0" y="0"/>
                </a:moveTo>
                <a:lnTo>
                  <a:pt x="39928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629400" y="2614422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1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695188" y="2614422"/>
            <a:ext cx="401320" cy="0"/>
          </a:xfrm>
          <a:custGeom>
            <a:avLst/>
            <a:gdLst/>
            <a:ahLst/>
            <a:cxnLst/>
            <a:rect l="l" t="t" r="r" b="b"/>
            <a:pathLst>
              <a:path w="401320" h="0">
                <a:moveTo>
                  <a:pt x="0" y="0"/>
                </a:moveTo>
                <a:lnTo>
                  <a:pt x="400812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221486" y="2614422"/>
            <a:ext cx="3938904" cy="0"/>
          </a:xfrm>
          <a:custGeom>
            <a:avLst/>
            <a:gdLst/>
            <a:ahLst/>
            <a:cxnLst/>
            <a:rect l="l" t="t" r="r" b="b"/>
            <a:pathLst>
              <a:path w="3938904" h="0">
                <a:moveTo>
                  <a:pt x="0" y="0"/>
                </a:moveTo>
                <a:lnTo>
                  <a:pt x="3938778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221486" y="2201417"/>
            <a:ext cx="7478395" cy="0"/>
          </a:xfrm>
          <a:custGeom>
            <a:avLst/>
            <a:gdLst/>
            <a:ahLst/>
            <a:cxnLst/>
            <a:rect l="l" t="t" r="r" b="b"/>
            <a:pathLst>
              <a:path w="7478395" h="0">
                <a:moveTo>
                  <a:pt x="0" y="0"/>
                </a:moveTo>
                <a:lnTo>
                  <a:pt x="747826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221486" y="1788414"/>
            <a:ext cx="7478395" cy="0"/>
          </a:xfrm>
          <a:custGeom>
            <a:avLst/>
            <a:gdLst/>
            <a:ahLst/>
            <a:cxnLst/>
            <a:rect l="l" t="t" r="r" b="b"/>
            <a:pathLst>
              <a:path w="7478395" h="0">
                <a:moveTo>
                  <a:pt x="0" y="0"/>
                </a:moveTo>
                <a:lnTo>
                  <a:pt x="747826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1221486" y="5918453"/>
            <a:ext cx="7478395" cy="0"/>
          </a:xfrm>
          <a:custGeom>
            <a:avLst/>
            <a:gdLst/>
            <a:ahLst/>
            <a:cxnLst/>
            <a:rect l="l" t="t" r="r" b="b"/>
            <a:pathLst>
              <a:path w="7478395" h="0">
                <a:moveTo>
                  <a:pt x="0" y="0"/>
                </a:moveTo>
                <a:lnTo>
                  <a:pt x="7478267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1421891" y="4158996"/>
            <a:ext cx="535305" cy="175450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4508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43%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357627" y="4158996"/>
            <a:ext cx="533400" cy="175450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4381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43%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291840" y="4088891"/>
            <a:ext cx="533400" cy="182435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44450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44%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226052" y="3858767"/>
            <a:ext cx="535305" cy="2054860"/>
          </a:xfrm>
          <a:prstGeom prst="rect">
            <a:avLst/>
          </a:prstGeom>
          <a:solidFill>
            <a:srgbClr val="FFC000"/>
          </a:solidFill>
        </p:spPr>
        <p:txBody>
          <a:bodyPr wrap="square" lIns="0" tIns="52069" rIns="0" bIns="0" rtlCol="0" vert="horz">
            <a:spAutoFit/>
          </a:bodyPr>
          <a:lstStyle/>
          <a:p>
            <a:pPr marL="45085">
              <a:lnSpc>
                <a:spcPct val="100000"/>
              </a:lnSpc>
              <a:spcBef>
                <a:spcPts val="409"/>
              </a:spcBef>
            </a:pPr>
            <a:r>
              <a:rPr dirty="0" sz="1800" spc="-40">
                <a:latin typeface="Arial"/>
                <a:cs typeface="Arial"/>
              </a:rPr>
              <a:t>49%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160264" y="2531364"/>
            <a:ext cx="535305" cy="3382010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765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195"/>
              </a:spcBef>
            </a:pPr>
            <a:r>
              <a:rPr dirty="0" sz="1800" spc="-35">
                <a:latin typeface="Arial"/>
                <a:cs typeface="Arial"/>
              </a:rPr>
              <a:t>82%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096000" y="2465832"/>
            <a:ext cx="533400" cy="344741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45085">
              <a:lnSpc>
                <a:spcPct val="100000"/>
              </a:lnSpc>
              <a:spcBef>
                <a:spcPts val="190"/>
              </a:spcBef>
            </a:pPr>
            <a:r>
              <a:rPr dirty="0" sz="1800" spc="-35">
                <a:latin typeface="Arial"/>
                <a:cs typeface="Arial"/>
              </a:rPr>
              <a:t>84%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030211" y="2398776"/>
            <a:ext cx="535305" cy="3514725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765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195"/>
              </a:spcBef>
            </a:pPr>
            <a:r>
              <a:rPr dirty="0" sz="1800" spc="-40">
                <a:latin typeface="Arial"/>
                <a:cs typeface="Arial"/>
              </a:rPr>
              <a:t>85%</a:t>
            </a:r>
            <a:endParaRPr sz="18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964423" y="2263139"/>
            <a:ext cx="535305" cy="3649979"/>
          </a:xfrm>
          <a:prstGeom prst="rect">
            <a:avLst/>
          </a:prstGeom>
          <a:solidFill>
            <a:srgbClr val="FFC000"/>
          </a:solidFill>
        </p:spPr>
        <p:txBody>
          <a:bodyPr wrap="square" lIns="0" tIns="2413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190"/>
              </a:spcBef>
            </a:pPr>
            <a:r>
              <a:rPr dirty="0" sz="1800" spc="-40">
                <a:latin typeface="Arial"/>
                <a:cs typeface="Arial"/>
              </a:rPr>
              <a:t>89%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50900" y="1473707"/>
            <a:ext cx="595630" cy="4570730"/>
          </a:xfrm>
          <a:prstGeom prst="rect">
            <a:avLst/>
          </a:prstGeom>
        </p:spPr>
        <p:txBody>
          <a:bodyPr wrap="square" lIns="0" tIns="151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dirty="0" sz="1800" spc="-35">
                <a:latin typeface="Arial"/>
                <a:cs typeface="Arial"/>
              </a:rPr>
              <a:t>100%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90%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0"/>
              </a:spcBef>
            </a:pPr>
            <a:r>
              <a:rPr dirty="0" sz="1800" spc="-40">
                <a:latin typeface="Arial"/>
                <a:cs typeface="Arial"/>
              </a:rPr>
              <a:t>80%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70%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0"/>
              </a:spcBef>
            </a:pPr>
            <a:r>
              <a:rPr dirty="0" sz="1800" spc="-40">
                <a:latin typeface="Arial"/>
                <a:cs typeface="Arial"/>
              </a:rPr>
              <a:t>60%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50%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40%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30%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0"/>
              </a:spcBef>
            </a:pPr>
            <a:r>
              <a:rPr dirty="0" sz="1800" spc="-40">
                <a:latin typeface="Arial"/>
                <a:cs typeface="Arial"/>
              </a:rPr>
              <a:t>20%</a:t>
            </a:r>
            <a:endParaRPr sz="1800">
              <a:latin typeface="Arial"/>
              <a:cs typeface="Arial"/>
            </a:endParaRPr>
          </a:p>
          <a:p>
            <a:pPr algn="ctr" marL="125730">
              <a:lnSpc>
                <a:spcPct val="100000"/>
              </a:lnSpc>
              <a:spcBef>
                <a:spcPts val="1095"/>
              </a:spcBef>
            </a:pPr>
            <a:r>
              <a:rPr dirty="0" sz="1800" spc="-40">
                <a:latin typeface="Arial"/>
                <a:cs typeface="Arial"/>
              </a:rPr>
              <a:t>10%</a:t>
            </a:r>
            <a:endParaRPr sz="1800">
              <a:latin typeface="Arial"/>
              <a:cs typeface="Arial"/>
            </a:endParaRPr>
          </a:p>
          <a:p>
            <a:pPr algn="ctr" marL="251460">
              <a:lnSpc>
                <a:spcPct val="100000"/>
              </a:lnSpc>
              <a:spcBef>
                <a:spcPts val="1090"/>
              </a:spcBef>
            </a:pPr>
            <a:r>
              <a:rPr dirty="0" sz="1800" spc="-55">
                <a:latin typeface="Arial"/>
                <a:cs typeface="Arial"/>
              </a:rPr>
              <a:t>0%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242161" y="6004356"/>
            <a:ext cx="894715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139065">
              <a:lnSpc>
                <a:spcPts val="1960"/>
              </a:lnSpc>
              <a:spcBef>
                <a:spcPts val="330"/>
              </a:spcBef>
            </a:pPr>
            <a:r>
              <a:rPr dirty="0" sz="1800" spc="-95">
                <a:latin typeface="Arial"/>
                <a:cs typeface="Arial"/>
              </a:rPr>
              <a:t>Online 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302255" y="6004356"/>
            <a:ext cx="6445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5">
                <a:latin typeface="Arial"/>
                <a:cs typeface="Arial"/>
              </a:rPr>
              <a:t>Videos</a:t>
            </a:r>
            <a:endParaRPr sz="18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225164" y="6004356"/>
            <a:ext cx="668655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56515">
              <a:lnSpc>
                <a:spcPts val="1960"/>
              </a:lnSpc>
              <a:spcBef>
                <a:spcPts val="330"/>
              </a:spcBef>
            </a:pPr>
            <a:r>
              <a:rPr dirty="0" sz="1800" spc="-130">
                <a:latin typeface="Arial"/>
                <a:cs typeface="Arial"/>
              </a:rPr>
              <a:t>Guest  </a:t>
            </a: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171950" y="6004356"/>
            <a:ext cx="645160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12700">
              <a:lnSpc>
                <a:spcPts val="1960"/>
              </a:lnSpc>
              <a:spcBef>
                <a:spcPts val="330"/>
              </a:spcBef>
            </a:pPr>
            <a:r>
              <a:rPr dirty="0" sz="1800" spc="-60">
                <a:latin typeface="Arial"/>
                <a:cs typeface="Arial"/>
              </a:rPr>
              <a:t>Group  </a:t>
            </a:r>
            <a:r>
              <a:rPr dirty="0" sz="1800" spc="-120">
                <a:latin typeface="Arial"/>
                <a:cs typeface="Arial"/>
              </a:rPr>
              <a:t>Projec</a:t>
            </a:r>
            <a:r>
              <a:rPr dirty="0" sz="1800" spc="-15">
                <a:latin typeface="Arial"/>
                <a:cs typeface="Arial"/>
              </a:rPr>
              <a:t>t</a:t>
            </a:r>
            <a:endParaRPr sz="18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157978" y="6004356"/>
            <a:ext cx="542290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30480">
              <a:lnSpc>
                <a:spcPts val="1960"/>
              </a:lnSpc>
              <a:spcBef>
                <a:spcPts val="330"/>
              </a:spcBef>
            </a:pPr>
            <a:r>
              <a:rPr dirty="0" sz="1800" spc="-160">
                <a:latin typeface="Arial"/>
                <a:cs typeface="Arial"/>
              </a:rPr>
              <a:t>Case 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972302" y="6004356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964426" y="6004356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786243" y="6004356"/>
            <a:ext cx="894715" cy="54927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 marR="5080" indent="93980">
              <a:lnSpc>
                <a:spcPts val="1960"/>
              </a:lnSpc>
              <a:spcBef>
                <a:spcPts val="33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 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1600200"/>
            <a:ext cx="1295400" cy="990600"/>
          </a:xfrm>
          <a:custGeom>
            <a:avLst/>
            <a:gdLst/>
            <a:ahLst/>
            <a:cxnLst/>
            <a:rect l="l" t="t" r="r" b="b"/>
            <a:pathLst>
              <a:path w="1295400" h="990600">
                <a:moveTo>
                  <a:pt x="0" y="990600"/>
                </a:moveTo>
                <a:lnTo>
                  <a:pt x="1295400" y="990600"/>
                </a:lnTo>
                <a:lnTo>
                  <a:pt x="12954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772400" cy="990600"/>
          </a:xfrm>
          <a:prstGeom prst="rect"/>
          <a:solidFill>
            <a:srgbClr val="373737"/>
          </a:solidFill>
        </p:spPr>
        <p:txBody>
          <a:bodyPr wrap="square" lIns="0" tIns="12890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1015"/>
              </a:spcBef>
            </a:pPr>
            <a:r>
              <a:rPr dirty="0" sz="4400" spc="-330">
                <a:solidFill>
                  <a:srgbClr val="FFFFFF"/>
                </a:solidFill>
              </a:rPr>
              <a:t>Key</a:t>
            </a:r>
            <a:r>
              <a:rPr dirty="0" sz="4400" spc="-15">
                <a:solidFill>
                  <a:srgbClr val="FFFFFF"/>
                </a:solidFill>
              </a:rPr>
              <a:t> </a:t>
            </a:r>
            <a:r>
              <a:rPr dirty="0" sz="4400" spc="-325">
                <a:solidFill>
                  <a:srgbClr val="FFFFFF"/>
                </a:solidFill>
              </a:rPr>
              <a:t>Findings</a:t>
            </a:r>
            <a:endParaRPr sz="4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362077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670" b="1">
                <a:solidFill>
                  <a:srgbClr val="800000"/>
                </a:solidFill>
                <a:latin typeface="Arial"/>
                <a:cs typeface="Arial"/>
              </a:rPr>
              <a:t>R</a:t>
            </a:r>
            <a:r>
              <a:rPr dirty="0" sz="4800" spc="-810" b="1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dirty="0" sz="4800" spc="-365" b="1">
                <a:solidFill>
                  <a:srgbClr val="800000"/>
                </a:solidFill>
                <a:latin typeface="Arial"/>
                <a:cs typeface="Arial"/>
              </a:rPr>
              <a:t>emembering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025014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0">
                <a:latin typeface="Arial"/>
                <a:cs typeface="Arial"/>
              </a:rPr>
              <a:t>Describing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5">
                <a:latin typeface="Arial"/>
                <a:cs typeface="Arial"/>
              </a:rPr>
              <a:t>Finding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95">
                <a:latin typeface="Arial"/>
                <a:cs typeface="Arial"/>
              </a:rPr>
              <a:t>Identifying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15">
                <a:latin typeface="Arial"/>
                <a:cs typeface="Arial"/>
              </a:rPr>
              <a:t>Listing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2219960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80">
                <a:latin typeface="Arial"/>
                <a:cs typeface="Arial"/>
              </a:rPr>
              <a:t>Retrieving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0">
                <a:latin typeface="Arial"/>
                <a:cs typeface="Arial"/>
              </a:rPr>
              <a:t>Naming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0">
                <a:latin typeface="Arial"/>
                <a:cs typeface="Arial"/>
              </a:rPr>
              <a:t>Locating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29">
                <a:latin typeface="Arial"/>
                <a:cs typeface="Arial"/>
              </a:rPr>
              <a:t>Recognizing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9644" y="5234127"/>
            <a:ext cx="6268720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774700" algn="l"/>
                <a:tab pos="800100" algn="l"/>
                <a:tab pos="2553970" algn="l"/>
                <a:tab pos="3430904" algn="l"/>
                <a:tab pos="4219575" algn="l"/>
              </a:tabLst>
            </a:pPr>
            <a:r>
              <a:rPr dirty="0" sz="3200" spc="-160" i="1">
                <a:latin typeface="Calibri"/>
                <a:cs typeface="Calibri"/>
              </a:rPr>
              <a:t>T</a:t>
            </a:r>
            <a:r>
              <a:rPr dirty="0" sz="3200" spc="-235" i="1">
                <a:latin typeface="Calibri"/>
                <a:cs typeface="Calibri"/>
              </a:rPr>
              <a:t> </a:t>
            </a:r>
            <a:r>
              <a:rPr dirty="0" sz="3200" spc="-190" i="1">
                <a:latin typeface="Calibri"/>
                <a:cs typeface="Calibri"/>
              </a:rPr>
              <a:t>he	</a:t>
            </a:r>
            <a:r>
              <a:rPr dirty="0" sz="3200" spc="80" i="1">
                <a:latin typeface="Calibri"/>
                <a:cs typeface="Calibri"/>
              </a:rPr>
              <a:t>learner</a:t>
            </a:r>
            <a:r>
              <a:rPr dirty="0" sz="3200" spc="260" i="1">
                <a:latin typeface="Calibri"/>
                <a:cs typeface="Calibri"/>
              </a:rPr>
              <a:t> </a:t>
            </a:r>
            <a:r>
              <a:rPr dirty="0" sz="3200" spc="-100" i="1">
                <a:latin typeface="Calibri"/>
                <a:cs typeface="Calibri"/>
              </a:rPr>
              <a:t>is	</a:t>
            </a:r>
            <a:r>
              <a:rPr dirty="0" sz="3200" spc="10" i="1">
                <a:latin typeface="Calibri"/>
                <a:cs typeface="Calibri"/>
              </a:rPr>
              <a:t>able	</a:t>
            </a:r>
            <a:r>
              <a:rPr dirty="0" sz="3200" spc="-125" i="1">
                <a:latin typeface="Calibri"/>
                <a:cs typeface="Calibri"/>
              </a:rPr>
              <a:t>to </a:t>
            </a:r>
            <a:r>
              <a:rPr dirty="0" sz="3200" spc="75" i="1">
                <a:latin typeface="Calibri"/>
                <a:cs typeface="Calibri"/>
              </a:rPr>
              <a:t>recall, </a:t>
            </a:r>
            <a:r>
              <a:rPr dirty="0" sz="3200" spc="-15" i="1">
                <a:latin typeface="Calibri"/>
                <a:cs typeface="Calibri"/>
              </a:rPr>
              <a:t>res </a:t>
            </a:r>
            <a:r>
              <a:rPr dirty="0" sz="3200" spc="-100" i="1">
                <a:latin typeface="Calibri"/>
                <a:cs typeface="Calibri"/>
              </a:rPr>
              <a:t>tate  </a:t>
            </a:r>
            <a:r>
              <a:rPr dirty="0" sz="3200" spc="50" i="1">
                <a:latin typeface="Calibri"/>
                <a:cs typeface="Calibri"/>
              </a:rPr>
              <a:t>and		</a:t>
            </a:r>
            <a:r>
              <a:rPr dirty="0" sz="3200" spc="-85" i="1">
                <a:latin typeface="Calibri"/>
                <a:cs typeface="Calibri"/>
              </a:rPr>
              <a:t>rem </a:t>
            </a:r>
            <a:r>
              <a:rPr dirty="0" sz="3200" spc="-80" i="1">
                <a:latin typeface="Calibri"/>
                <a:cs typeface="Calibri"/>
              </a:rPr>
              <a:t>em</a:t>
            </a:r>
            <a:r>
              <a:rPr dirty="0" sz="3200" spc="-260" i="1">
                <a:latin typeface="Calibri"/>
                <a:cs typeface="Calibri"/>
              </a:rPr>
              <a:t> </a:t>
            </a:r>
            <a:r>
              <a:rPr dirty="0" sz="3200" spc="105" i="1">
                <a:latin typeface="Calibri"/>
                <a:cs typeface="Calibri"/>
              </a:rPr>
              <a:t>ber</a:t>
            </a:r>
            <a:r>
              <a:rPr dirty="0" sz="3200" spc="235" i="1">
                <a:latin typeface="Calibri"/>
                <a:cs typeface="Calibri"/>
              </a:rPr>
              <a:t> </a:t>
            </a:r>
            <a:r>
              <a:rPr dirty="0" sz="3200" spc="80" i="1">
                <a:latin typeface="Calibri"/>
                <a:cs typeface="Calibri"/>
              </a:rPr>
              <a:t>learned	</a:t>
            </a:r>
            <a:r>
              <a:rPr dirty="0" sz="3200" spc="-60" i="1">
                <a:latin typeface="Calibri"/>
                <a:cs typeface="Calibri"/>
              </a:rPr>
              <a:t>inform</a:t>
            </a:r>
            <a:r>
              <a:rPr dirty="0" sz="3200" spc="-245" i="1">
                <a:latin typeface="Calibri"/>
                <a:cs typeface="Calibri"/>
              </a:rPr>
              <a:t> </a:t>
            </a:r>
            <a:r>
              <a:rPr dirty="0" sz="3200" spc="-45" i="1">
                <a:latin typeface="Calibri"/>
                <a:cs typeface="Calibri"/>
              </a:rPr>
              <a:t>ation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0"/>
            <a:ext cx="7403465" cy="48914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32130">
              <a:lnSpc>
                <a:spcPct val="100000"/>
              </a:lnSpc>
              <a:spcBef>
                <a:spcPts val="95"/>
              </a:spcBef>
              <a:tabLst>
                <a:tab pos="2735580" algn="l"/>
                <a:tab pos="3888104" algn="l"/>
                <a:tab pos="5605780" algn="l"/>
              </a:tabLst>
            </a:pPr>
            <a:r>
              <a:rPr dirty="0" sz="4000" spc="285" i="1">
                <a:solidFill>
                  <a:srgbClr val="FFC000"/>
                </a:solidFill>
                <a:latin typeface="Calibri"/>
                <a:cs typeface="Calibri"/>
              </a:rPr>
              <a:t>CR </a:t>
            </a:r>
            <a:r>
              <a:rPr dirty="0" sz="4000" spc="-204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4000" spc="-31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-80" i="1">
                <a:solidFill>
                  <a:srgbClr val="FFC000"/>
                </a:solidFill>
                <a:latin typeface="Calibri"/>
                <a:cs typeface="Calibri"/>
              </a:rPr>
              <a:t>AT</a:t>
            </a:r>
            <a:r>
              <a:rPr dirty="0" sz="4000" spc="-22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180" i="1">
                <a:solidFill>
                  <a:srgbClr val="FFC000"/>
                </a:solidFill>
                <a:latin typeface="Calibri"/>
                <a:cs typeface="Calibri"/>
              </a:rPr>
              <a:t>ING	</a:t>
            </a:r>
            <a:r>
              <a:rPr dirty="0" sz="4000" spc="-200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4000" spc="-28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95" i="1">
                <a:solidFill>
                  <a:srgbClr val="FFC000"/>
                </a:solidFill>
                <a:latin typeface="Calibri"/>
                <a:cs typeface="Calibri"/>
              </a:rPr>
              <a:t>HE	</a:t>
            </a:r>
            <a:r>
              <a:rPr dirty="0" sz="4000" spc="-175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4000" spc="-7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215" i="1">
                <a:solidFill>
                  <a:srgbClr val="FFC000"/>
                </a:solidFill>
                <a:latin typeface="Calibri"/>
                <a:cs typeface="Calibri"/>
              </a:rPr>
              <a:t>IGHT	</a:t>
            </a:r>
            <a:r>
              <a:rPr dirty="0" sz="4000" spc="420" i="1">
                <a:solidFill>
                  <a:srgbClr val="FFC000"/>
                </a:solidFill>
                <a:latin typeface="Calibri"/>
                <a:cs typeface="Calibri"/>
              </a:rPr>
              <a:t>CAS</a:t>
            </a:r>
            <a:r>
              <a:rPr dirty="0" sz="4000" spc="-33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-204" i="1">
                <a:solidFill>
                  <a:srgbClr val="FFC000"/>
                </a:solidFill>
                <a:latin typeface="Calibri"/>
                <a:cs typeface="Calibri"/>
              </a:rPr>
              <a:t>E  </a:t>
            </a:r>
            <a:r>
              <a:rPr dirty="0" sz="4000" spc="300" i="1">
                <a:solidFill>
                  <a:srgbClr val="FFC000"/>
                </a:solidFill>
                <a:latin typeface="Calibri"/>
                <a:cs typeface="Calibri"/>
              </a:rPr>
              <a:t>ST</a:t>
            </a:r>
            <a:r>
              <a:rPr dirty="0" sz="4000" spc="-229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325" i="1">
                <a:solidFill>
                  <a:srgbClr val="FFC000"/>
                </a:solidFill>
                <a:latin typeface="Calibri"/>
                <a:cs typeface="Calibri"/>
              </a:rPr>
              <a:t>UDY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216025" algn="l"/>
                <a:tab pos="2820670" algn="l"/>
              </a:tabLst>
            </a:pPr>
            <a:r>
              <a:rPr dirty="0" sz="4000" spc="-90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4000" spc="-27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155" i="1">
                <a:solidFill>
                  <a:srgbClr val="FFC000"/>
                </a:solidFill>
                <a:latin typeface="Calibri"/>
                <a:cs typeface="Calibri"/>
              </a:rPr>
              <a:t>OR	</a:t>
            </a:r>
            <a:r>
              <a:rPr dirty="0" sz="4000" spc="315" i="1">
                <a:solidFill>
                  <a:srgbClr val="FFC000"/>
                </a:solidFill>
                <a:latin typeface="Calibri"/>
                <a:cs typeface="Calibri"/>
              </a:rPr>
              <a:t>YOUR	</a:t>
            </a:r>
            <a:r>
              <a:rPr dirty="0" sz="4000" spc="295" i="1">
                <a:solidFill>
                  <a:srgbClr val="FFC000"/>
                </a:solidFill>
                <a:latin typeface="Calibri"/>
                <a:cs typeface="Calibri"/>
              </a:rPr>
              <a:t>CL</a:t>
            </a:r>
            <a:r>
              <a:rPr dirty="0" sz="4000" spc="-23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265" i="1">
                <a:solidFill>
                  <a:srgbClr val="FFC000"/>
                </a:solidFill>
                <a:latin typeface="Calibri"/>
                <a:cs typeface="Calibri"/>
              </a:rPr>
              <a:t>AS</a:t>
            </a:r>
            <a:r>
              <a:rPr dirty="0" sz="4000" spc="-24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4000" spc="190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4000" spc="-254">
                <a:solidFill>
                  <a:srgbClr val="FFC000"/>
                </a:solidFill>
                <a:latin typeface="Arial"/>
                <a:cs typeface="Arial"/>
              </a:rPr>
              <a:t>A </a:t>
            </a:r>
            <a:r>
              <a:rPr dirty="0" sz="4000" spc="-635">
                <a:solidFill>
                  <a:srgbClr val="FFC000"/>
                </a:solidFill>
                <a:latin typeface="Arial"/>
                <a:cs typeface="Arial"/>
              </a:rPr>
              <a:t>PRECONFERENCE </a:t>
            </a:r>
            <a:r>
              <a:rPr dirty="0" sz="4000" spc="-385">
                <a:solidFill>
                  <a:srgbClr val="FFC000"/>
                </a:solidFill>
                <a:latin typeface="Arial"/>
                <a:cs typeface="Arial"/>
              </a:rPr>
              <a:t>WORKSHOP  </a:t>
            </a:r>
            <a:r>
              <a:rPr dirty="0" sz="4000" spc="-580">
                <a:solidFill>
                  <a:srgbClr val="FFC000"/>
                </a:solidFill>
                <a:latin typeface="Arial"/>
                <a:cs typeface="Arial"/>
              </a:rPr>
              <a:t>AT </a:t>
            </a:r>
            <a:r>
              <a:rPr dirty="0" sz="4000" spc="-700">
                <a:solidFill>
                  <a:srgbClr val="FFC000"/>
                </a:solidFill>
                <a:latin typeface="Arial"/>
                <a:cs typeface="Arial"/>
              </a:rPr>
              <a:t>THE </a:t>
            </a:r>
            <a:r>
              <a:rPr dirty="0" sz="4000" spc="-20">
                <a:solidFill>
                  <a:srgbClr val="FFC000"/>
                </a:solidFill>
                <a:latin typeface="Arial"/>
                <a:cs typeface="Arial"/>
              </a:rPr>
              <a:t>2019 </a:t>
            </a:r>
            <a:r>
              <a:rPr dirty="0" sz="4000" spc="-445">
                <a:solidFill>
                  <a:srgbClr val="FFC000"/>
                </a:solidFill>
                <a:latin typeface="Arial"/>
                <a:cs typeface="Arial"/>
              </a:rPr>
              <a:t>NASPAA</a:t>
            </a:r>
            <a:r>
              <a:rPr dirty="0" sz="4000" spc="-105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4000" spc="-509">
                <a:solidFill>
                  <a:srgbClr val="FFC000"/>
                </a:solidFill>
                <a:latin typeface="Arial"/>
                <a:cs typeface="Arial"/>
              </a:rPr>
              <a:t>CONFERNCE,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048125" algn="l"/>
              </a:tabLst>
            </a:pPr>
            <a:r>
              <a:rPr dirty="0" sz="4000" spc="-480">
                <a:solidFill>
                  <a:srgbClr val="FFC000"/>
                </a:solidFill>
                <a:latin typeface="Arial"/>
                <a:cs typeface="Arial"/>
              </a:rPr>
              <a:t>LOS</a:t>
            </a:r>
            <a:r>
              <a:rPr dirty="0" sz="400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4000" spc="-509">
                <a:solidFill>
                  <a:srgbClr val="FFC000"/>
                </a:solidFill>
                <a:latin typeface="Arial"/>
                <a:cs typeface="Arial"/>
              </a:rPr>
              <a:t>ANGELES,</a:t>
            </a:r>
            <a:r>
              <a:rPr dirty="0" sz="4000" spc="-5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4000" spc="-365">
                <a:solidFill>
                  <a:srgbClr val="FFC000"/>
                </a:solidFill>
                <a:latin typeface="Arial"/>
                <a:cs typeface="Arial"/>
              </a:rPr>
              <a:t>CA	</a:t>
            </a:r>
            <a:r>
              <a:rPr dirty="0" sz="4000" spc="-445">
                <a:solidFill>
                  <a:srgbClr val="FFC000"/>
                </a:solidFill>
                <a:latin typeface="Arial"/>
                <a:cs typeface="Arial"/>
              </a:rPr>
              <a:t>OCT. </a:t>
            </a:r>
            <a:r>
              <a:rPr dirty="0" sz="4000" spc="-95">
                <a:solidFill>
                  <a:srgbClr val="FFC000"/>
                </a:solidFill>
                <a:latin typeface="Arial"/>
                <a:cs typeface="Arial"/>
              </a:rPr>
              <a:t>16,</a:t>
            </a:r>
            <a:r>
              <a:rPr dirty="0" sz="4000" spc="-27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4000" spc="-20">
                <a:solidFill>
                  <a:srgbClr val="FFC000"/>
                </a:solidFill>
                <a:latin typeface="Arial"/>
                <a:cs typeface="Arial"/>
              </a:rPr>
              <a:t>2019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304863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105"/>
              <a:t>R</a:t>
            </a:r>
            <a:r>
              <a:rPr dirty="0" sz="4400" spc="-390"/>
              <a:t>e</a:t>
            </a:r>
            <a:r>
              <a:rPr dirty="0" sz="4400" spc="-580"/>
              <a:t>m</a:t>
            </a:r>
            <a:r>
              <a:rPr dirty="0" sz="4400" spc="-390"/>
              <a:t>e</a:t>
            </a:r>
            <a:r>
              <a:rPr dirty="0" sz="4400" spc="-580"/>
              <a:t>m</a:t>
            </a:r>
            <a:r>
              <a:rPr dirty="0" sz="4400" spc="-135"/>
              <a:t>bering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356609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19176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02843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18179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54221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20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90642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30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26684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40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3783329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335" b="1">
                <a:solidFill>
                  <a:srgbClr val="800000"/>
                </a:solidFill>
                <a:latin typeface="Arial"/>
                <a:cs typeface="Arial"/>
              </a:rPr>
              <a:t>Understanding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383155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55">
                <a:latin typeface="Arial"/>
                <a:cs typeface="Arial"/>
              </a:rPr>
              <a:t>Classifying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70">
                <a:latin typeface="Arial"/>
                <a:cs typeface="Arial"/>
              </a:rPr>
              <a:t>Comparing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50">
                <a:latin typeface="Arial"/>
                <a:cs typeface="Arial"/>
              </a:rPr>
              <a:t>Exemplifying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55">
                <a:latin typeface="Arial"/>
                <a:cs typeface="Arial"/>
              </a:rPr>
              <a:t>Explaining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2445385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10">
                <a:latin typeface="Arial"/>
                <a:cs typeface="Arial"/>
              </a:rPr>
              <a:t>Inferring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20">
                <a:latin typeface="Arial"/>
                <a:cs typeface="Arial"/>
              </a:rPr>
              <a:t>Interpreting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725">
                <a:latin typeface="Arial"/>
                <a:cs typeface="Arial"/>
              </a:rPr>
              <a:t>P</a:t>
            </a:r>
            <a:r>
              <a:rPr dirty="0" sz="3200" spc="-10">
                <a:latin typeface="Arial"/>
                <a:cs typeface="Arial"/>
              </a:rPr>
              <a:t>a</a:t>
            </a:r>
            <a:r>
              <a:rPr dirty="0" sz="3200" spc="-45">
                <a:latin typeface="Arial"/>
                <a:cs typeface="Arial"/>
              </a:rPr>
              <a:t>r</a:t>
            </a:r>
            <a:r>
              <a:rPr dirty="0" sz="3200" spc="-114">
                <a:latin typeface="Arial"/>
                <a:cs typeface="Arial"/>
              </a:rPr>
              <a:t>aph</a:t>
            </a:r>
            <a:r>
              <a:rPr dirty="0" sz="3200" spc="-114">
                <a:latin typeface="Arial"/>
                <a:cs typeface="Arial"/>
              </a:rPr>
              <a:t>r</a:t>
            </a:r>
            <a:r>
              <a:rPr dirty="0" sz="3200" spc="-190">
                <a:latin typeface="Arial"/>
                <a:cs typeface="Arial"/>
              </a:rPr>
              <a:t>asing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35">
                <a:latin typeface="Arial"/>
                <a:cs typeface="Arial"/>
              </a:rPr>
              <a:t>Summarizing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5203952"/>
            <a:ext cx="7486650" cy="1489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200" spc="155" i="1">
                <a:latin typeface="Calibri"/>
                <a:cs typeface="Calibri"/>
              </a:rPr>
              <a:t>S </a:t>
            </a:r>
            <a:r>
              <a:rPr dirty="0" sz="3200" spc="35" i="1">
                <a:latin typeface="Calibri"/>
                <a:cs typeface="Calibri"/>
              </a:rPr>
              <a:t>tudent </a:t>
            </a:r>
            <a:r>
              <a:rPr dirty="0" sz="3200" spc="-10" i="1">
                <a:latin typeface="Calibri"/>
                <a:cs typeface="Calibri"/>
              </a:rPr>
              <a:t>gras </a:t>
            </a:r>
            <a:r>
              <a:rPr dirty="0" sz="3200" spc="-30" i="1">
                <a:latin typeface="Calibri"/>
                <a:cs typeface="Calibri"/>
              </a:rPr>
              <a:t>ps </a:t>
            </a:r>
            <a:r>
              <a:rPr dirty="0" sz="3200" spc="-400" i="1">
                <a:latin typeface="Calibri"/>
                <a:cs typeface="Calibri"/>
              </a:rPr>
              <a:t>m </a:t>
            </a:r>
            <a:r>
              <a:rPr dirty="0" sz="3200" spc="114" i="1">
                <a:latin typeface="Calibri"/>
                <a:cs typeface="Calibri"/>
              </a:rPr>
              <a:t>eaning </a:t>
            </a:r>
            <a:r>
              <a:rPr dirty="0" sz="3200" spc="30" i="1">
                <a:latin typeface="Calibri"/>
                <a:cs typeface="Calibri"/>
              </a:rPr>
              <a:t>of </a:t>
            </a:r>
            <a:r>
              <a:rPr dirty="0" sz="3200" spc="-60" i="1">
                <a:latin typeface="Calibri"/>
                <a:cs typeface="Calibri"/>
              </a:rPr>
              <a:t>inform </a:t>
            </a:r>
            <a:r>
              <a:rPr dirty="0" sz="3200" spc="-45" i="1">
                <a:latin typeface="Calibri"/>
                <a:cs typeface="Calibri"/>
              </a:rPr>
              <a:t>ation</a:t>
            </a:r>
            <a:r>
              <a:rPr dirty="0" sz="3200" spc="120" i="1">
                <a:latin typeface="Calibri"/>
                <a:cs typeface="Calibri"/>
              </a:rPr>
              <a:t> </a:t>
            </a:r>
            <a:r>
              <a:rPr dirty="0" sz="3200" spc="10" i="1">
                <a:latin typeface="Calibri"/>
                <a:cs typeface="Calibri"/>
              </a:rPr>
              <a:t>by  </a:t>
            </a:r>
            <a:r>
              <a:rPr dirty="0" sz="3200" spc="-135" i="1">
                <a:latin typeface="Calibri"/>
                <a:cs typeface="Calibri"/>
              </a:rPr>
              <a:t>in </a:t>
            </a:r>
            <a:r>
              <a:rPr dirty="0" sz="3200" spc="-160" i="1">
                <a:latin typeface="Calibri"/>
                <a:cs typeface="Calibri"/>
              </a:rPr>
              <a:t>te </a:t>
            </a:r>
            <a:r>
              <a:rPr dirty="0" sz="3200" spc="-15" i="1">
                <a:latin typeface="Calibri"/>
                <a:cs typeface="Calibri"/>
              </a:rPr>
              <a:t>rpre </a:t>
            </a:r>
            <a:r>
              <a:rPr dirty="0" sz="3200" spc="5" i="1">
                <a:latin typeface="Calibri"/>
                <a:cs typeface="Calibri"/>
              </a:rPr>
              <a:t>ting </a:t>
            </a:r>
            <a:r>
              <a:rPr dirty="0" sz="3200" spc="45" i="1">
                <a:latin typeface="Calibri"/>
                <a:cs typeface="Calibri"/>
              </a:rPr>
              <a:t>and </a:t>
            </a:r>
            <a:r>
              <a:rPr dirty="0" sz="3200" spc="-45" i="1">
                <a:latin typeface="Calibri"/>
                <a:cs typeface="Calibri"/>
              </a:rPr>
              <a:t>trans </a:t>
            </a:r>
            <a:r>
              <a:rPr dirty="0" sz="3200" spc="20" i="1">
                <a:latin typeface="Calibri"/>
                <a:cs typeface="Calibri"/>
              </a:rPr>
              <a:t>lating </a:t>
            </a:r>
            <a:r>
              <a:rPr dirty="0" sz="3200" spc="-185" i="1">
                <a:latin typeface="Calibri"/>
                <a:cs typeface="Calibri"/>
              </a:rPr>
              <a:t>what </a:t>
            </a:r>
            <a:r>
              <a:rPr dirty="0" sz="3200" spc="-120" i="1">
                <a:latin typeface="Calibri"/>
                <a:cs typeface="Calibri"/>
              </a:rPr>
              <a:t>has </a:t>
            </a:r>
            <a:r>
              <a:rPr dirty="0" sz="3200" spc="70" i="1">
                <a:latin typeface="Calibri"/>
                <a:cs typeface="Calibri"/>
              </a:rPr>
              <a:t>been  </a:t>
            </a:r>
            <a:r>
              <a:rPr dirty="0" sz="3200" spc="80" i="1">
                <a:latin typeface="Calibri"/>
                <a:cs typeface="Calibri"/>
              </a:rPr>
              <a:t>learned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3259454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335"/>
              <a:t>Und</a:t>
            </a:r>
            <a:r>
              <a:rPr dirty="0" sz="4400" spc="-295"/>
              <a:t>e</a:t>
            </a:r>
            <a:r>
              <a:rPr dirty="0" sz="4400" spc="-175"/>
              <a:t>rst</a:t>
            </a:r>
            <a:r>
              <a:rPr dirty="0" sz="4400" spc="-275"/>
              <a:t>a</a:t>
            </a:r>
            <a:r>
              <a:rPr dirty="0" sz="4400" spc="-220"/>
              <a:t>nding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8970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58005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2704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19607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0794" y="5648655"/>
            <a:ext cx="295465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1350645" algn="l"/>
                <a:tab pos="2019300" algn="l"/>
                <a:tab pos="2687955" algn="l"/>
              </a:tabLst>
            </a:pPr>
            <a:r>
              <a:rPr dirty="0" sz="1800" spc="-10">
                <a:latin typeface="Arial"/>
                <a:cs typeface="Arial"/>
              </a:rPr>
              <a:t>10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20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30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40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239331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65" b="1">
                <a:solidFill>
                  <a:srgbClr val="800000"/>
                </a:solidFill>
                <a:latin typeface="Arial"/>
                <a:cs typeface="Arial"/>
              </a:rPr>
              <a:t>A</a:t>
            </a:r>
            <a:r>
              <a:rPr dirty="0" sz="4800" spc="-235" b="1">
                <a:solidFill>
                  <a:srgbClr val="800000"/>
                </a:solidFill>
                <a:latin typeface="Arial"/>
                <a:cs typeface="Arial"/>
              </a:rPr>
              <a:t>pply</a:t>
            </a:r>
            <a:r>
              <a:rPr dirty="0" sz="4800" spc="-120" b="1">
                <a:solidFill>
                  <a:srgbClr val="800000"/>
                </a:solidFill>
                <a:latin typeface="Arial"/>
                <a:cs typeface="Arial"/>
              </a:rPr>
              <a:t>i</a:t>
            </a:r>
            <a:r>
              <a:rPr dirty="0" sz="4800" spc="-390" b="1">
                <a:solidFill>
                  <a:srgbClr val="800000"/>
                </a:solidFill>
                <a:latin typeface="Arial"/>
                <a:cs typeface="Arial"/>
              </a:rPr>
              <a:t>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433955" cy="115316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04">
                <a:latin typeface="Arial"/>
                <a:cs typeface="Arial"/>
              </a:rPr>
              <a:t>Implementing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00">
                <a:latin typeface="Arial"/>
                <a:cs typeface="Arial"/>
              </a:rPr>
              <a:t>Carrying</a:t>
            </a:r>
            <a:r>
              <a:rPr dirty="0" sz="3200" spc="-70">
                <a:latin typeface="Arial"/>
                <a:cs typeface="Arial"/>
              </a:rPr>
              <a:t> </a:t>
            </a:r>
            <a:r>
              <a:rPr dirty="0" sz="3200" spc="-195">
                <a:latin typeface="Arial"/>
                <a:cs typeface="Arial"/>
              </a:rPr>
              <a:t>out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1816100" cy="115316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65">
                <a:latin typeface="Arial"/>
                <a:cs typeface="Arial"/>
              </a:rPr>
              <a:t>Using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420">
                <a:latin typeface="Arial"/>
                <a:cs typeface="Arial"/>
              </a:rPr>
              <a:t>E</a:t>
            </a:r>
            <a:r>
              <a:rPr dirty="0" sz="3200" spc="-370">
                <a:latin typeface="Arial"/>
                <a:cs typeface="Arial"/>
              </a:rPr>
              <a:t>x</a:t>
            </a:r>
            <a:r>
              <a:rPr dirty="0" sz="3200" spc="-195">
                <a:latin typeface="Arial"/>
                <a:cs typeface="Arial"/>
              </a:rPr>
              <a:t>ecuting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4898593"/>
            <a:ext cx="6991984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798830" algn="l"/>
                <a:tab pos="2828925" algn="l"/>
                <a:tab pos="3593465" algn="l"/>
                <a:tab pos="3929379" algn="l"/>
                <a:tab pos="4558030" algn="l"/>
                <a:tab pos="5344160" algn="l"/>
                <a:tab pos="5771515" algn="l"/>
                <a:tab pos="6158865" algn="l"/>
                <a:tab pos="6587490" algn="l"/>
              </a:tabLst>
            </a:pPr>
            <a:r>
              <a:rPr dirty="0" sz="3200" spc="155" i="1">
                <a:latin typeface="Calibri"/>
                <a:cs typeface="Calibri"/>
              </a:rPr>
              <a:t>S </a:t>
            </a:r>
            <a:r>
              <a:rPr dirty="0" sz="3200" spc="35" i="1">
                <a:latin typeface="Calibri"/>
                <a:cs typeface="Calibri"/>
              </a:rPr>
              <a:t>tudent</a:t>
            </a:r>
            <a:r>
              <a:rPr dirty="0" sz="3200" spc="-150" i="1">
                <a:latin typeface="Calibri"/>
                <a:cs typeface="Calibri"/>
              </a:rPr>
              <a:t> </a:t>
            </a:r>
            <a:r>
              <a:rPr dirty="0" sz="3200" spc="-400" i="1">
                <a:latin typeface="Calibri"/>
                <a:cs typeface="Calibri"/>
              </a:rPr>
              <a:t>m</a:t>
            </a:r>
            <a:r>
              <a:rPr dirty="0" sz="3200" spc="-254" i="1">
                <a:latin typeface="Calibri"/>
                <a:cs typeface="Calibri"/>
              </a:rPr>
              <a:t> </a:t>
            </a:r>
            <a:r>
              <a:rPr dirty="0" sz="3200" spc="80" i="1">
                <a:latin typeface="Calibri"/>
                <a:cs typeface="Calibri"/>
              </a:rPr>
              <a:t>akes	</a:t>
            </a:r>
            <a:r>
              <a:rPr dirty="0" sz="3200" spc="-60" i="1">
                <a:latin typeface="Calibri"/>
                <a:cs typeface="Calibri"/>
              </a:rPr>
              <a:t>us</a:t>
            </a:r>
            <a:r>
              <a:rPr dirty="0" sz="3200" spc="-200" i="1">
                <a:latin typeface="Calibri"/>
                <a:cs typeface="Calibri"/>
              </a:rPr>
              <a:t> </a:t>
            </a:r>
            <a:r>
              <a:rPr dirty="0" sz="3200" spc="-125" i="1">
                <a:latin typeface="Calibri"/>
                <a:cs typeface="Calibri"/>
              </a:rPr>
              <a:t>e	</a:t>
            </a:r>
            <a:r>
              <a:rPr dirty="0" sz="3200" spc="30" i="1">
                <a:latin typeface="Calibri"/>
                <a:cs typeface="Calibri"/>
              </a:rPr>
              <a:t>of</a:t>
            </a:r>
            <a:r>
              <a:rPr dirty="0" sz="3200" spc="195" i="1">
                <a:latin typeface="Calibri"/>
                <a:cs typeface="Calibri"/>
              </a:rPr>
              <a:t> </a:t>
            </a:r>
            <a:r>
              <a:rPr dirty="0" sz="3200" spc="-60" i="1">
                <a:latin typeface="Calibri"/>
                <a:cs typeface="Calibri"/>
              </a:rPr>
              <a:t>inform</a:t>
            </a:r>
            <a:r>
              <a:rPr dirty="0" sz="3200" spc="-125" i="1">
                <a:latin typeface="Calibri"/>
                <a:cs typeface="Calibri"/>
              </a:rPr>
              <a:t> </a:t>
            </a:r>
            <a:r>
              <a:rPr dirty="0" sz="3200" spc="-45" i="1">
                <a:latin typeface="Calibri"/>
                <a:cs typeface="Calibri"/>
              </a:rPr>
              <a:t>ation	</a:t>
            </a:r>
            <a:r>
              <a:rPr dirty="0" sz="3200" spc="-135" i="1">
                <a:latin typeface="Calibri"/>
                <a:cs typeface="Calibri"/>
              </a:rPr>
              <a:t>in	</a:t>
            </a:r>
            <a:r>
              <a:rPr dirty="0" sz="3200" spc="-45" i="1">
                <a:latin typeface="Calibri"/>
                <a:cs typeface="Calibri"/>
              </a:rPr>
              <a:t>a  </a:t>
            </a:r>
            <a:r>
              <a:rPr dirty="0" sz="3200" spc="75" i="1">
                <a:latin typeface="Calibri"/>
                <a:cs typeface="Calibri"/>
              </a:rPr>
              <a:t>context </a:t>
            </a:r>
            <a:r>
              <a:rPr dirty="0" sz="3200" spc="-10" i="1">
                <a:latin typeface="Calibri"/>
                <a:cs typeface="Calibri"/>
              </a:rPr>
              <a:t>differe </a:t>
            </a:r>
            <a:r>
              <a:rPr dirty="0" sz="3200" spc="-250" i="1">
                <a:latin typeface="Calibri"/>
                <a:cs typeface="Calibri"/>
              </a:rPr>
              <a:t>n</a:t>
            </a:r>
            <a:r>
              <a:rPr dirty="0" sz="3200" spc="-480" i="1">
                <a:latin typeface="Calibri"/>
                <a:cs typeface="Calibri"/>
              </a:rPr>
              <a:t> </a:t>
            </a:r>
            <a:r>
              <a:rPr dirty="0" sz="3200" spc="-204" i="1">
                <a:latin typeface="Calibri"/>
                <a:cs typeface="Calibri"/>
              </a:rPr>
              <a:t>t</a:t>
            </a:r>
            <a:r>
              <a:rPr dirty="0" sz="3200" spc="160" i="1">
                <a:latin typeface="Calibri"/>
                <a:cs typeface="Calibri"/>
              </a:rPr>
              <a:t> </a:t>
            </a:r>
            <a:r>
              <a:rPr dirty="0" sz="3200" spc="-90" i="1">
                <a:latin typeface="Calibri"/>
                <a:cs typeface="Calibri"/>
              </a:rPr>
              <a:t>from	</a:t>
            </a:r>
            <a:r>
              <a:rPr dirty="0" sz="3200" spc="-195" i="1">
                <a:latin typeface="Calibri"/>
                <a:cs typeface="Calibri"/>
              </a:rPr>
              <a:t>the	</a:t>
            </a:r>
            <a:r>
              <a:rPr dirty="0" sz="3200" spc="20" i="1">
                <a:latin typeface="Calibri"/>
                <a:cs typeface="Calibri"/>
              </a:rPr>
              <a:t>one	</a:t>
            </a:r>
            <a:r>
              <a:rPr dirty="0" sz="3200" spc="-135" i="1">
                <a:latin typeface="Calibri"/>
                <a:cs typeface="Calibri"/>
              </a:rPr>
              <a:t>in	</a:t>
            </a:r>
            <a:r>
              <a:rPr dirty="0" sz="3200" spc="-185" i="1">
                <a:latin typeface="Calibri"/>
                <a:cs typeface="Calibri"/>
              </a:rPr>
              <a:t>whic </a:t>
            </a:r>
            <a:r>
              <a:rPr dirty="0" sz="3200" spc="-250" i="1">
                <a:latin typeface="Calibri"/>
                <a:cs typeface="Calibri"/>
              </a:rPr>
              <a:t>h </a:t>
            </a:r>
            <a:r>
              <a:rPr dirty="0" sz="3200" spc="-125" i="1">
                <a:latin typeface="Calibri"/>
                <a:cs typeface="Calibri"/>
              </a:rPr>
              <a:t>it  </a:t>
            </a:r>
            <a:r>
              <a:rPr dirty="0" sz="3200" spc="-155" i="1">
                <a:latin typeface="Calibri"/>
                <a:cs typeface="Calibri"/>
              </a:rPr>
              <a:t>was	</a:t>
            </a:r>
            <a:r>
              <a:rPr dirty="0" sz="3200" spc="80" i="1">
                <a:latin typeface="Calibri"/>
                <a:cs typeface="Calibri"/>
              </a:rPr>
              <a:t>learned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205930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10"/>
              <a:t>Applying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8970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58005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2704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19607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0794" y="5648655"/>
            <a:ext cx="295465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1350645" algn="l"/>
                <a:tab pos="2019300" algn="l"/>
                <a:tab pos="2687955" algn="l"/>
              </a:tabLst>
            </a:pPr>
            <a:r>
              <a:rPr dirty="0" sz="1800" spc="-10">
                <a:latin typeface="Arial"/>
                <a:cs typeface="Arial"/>
              </a:rPr>
              <a:t>10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20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30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40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268351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65" b="1">
                <a:solidFill>
                  <a:srgbClr val="800000"/>
                </a:solidFill>
                <a:latin typeface="Arial"/>
                <a:cs typeface="Arial"/>
              </a:rPr>
              <a:t>A</a:t>
            </a:r>
            <a:r>
              <a:rPr dirty="0" sz="4800" spc="-170" b="1">
                <a:solidFill>
                  <a:srgbClr val="800000"/>
                </a:solidFill>
                <a:latin typeface="Arial"/>
                <a:cs typeface="Arial"/>
              </a:rPr>
              <a:t>naly</a:t>
            </a:r>
            <a:r>
              <a:rPr dirty="0" sz="4800" spc="-160" b="1">
                <a:solidFill>
                  <a:srgbClr val="800000"/>
                </a:solidFill>
                <a:latin typeface="Arial"/>
                <a:cs typeface="Arial"/>
              </a:rPr>
              <a:t>z</a:t>
            </a:r>
            <a:r>
              <a:rPr dirty="0" sz="4800" spc="-290" b="1">
                <a:solidFill>
                  <a:srgbClr val="800000"/>
                </a:solidFill>
                <a:latin typeface="Arial"/>
                <a:cs typeface="Arial"/>
              </a:rPr>
              <a:t>ing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613660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05">
                <a:latin typeface="Arial"/>
                <a:cs typeface="Arial"/>
              </a:rPr>
              <a:t>Attributing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70">
                <a:latin typeface="Arial"/>
                <a:cs typeface="Arial"/>
              </a:rPr>
              <a:t>Comparing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80">
                <a:latin typeface="Arial"/>
                <a:cs typeface="Arial"/>
              </a:rPr>
              <a:t>Dec</a:t>
            </a:r>
            <a:r>
              <a:rPr dirty="0" sz="3200" spc="-260">
                <a:latin typeface="Arial"/>
                <a:cs typeface="Arial"/>
              </a:rPr>
              <a:t>o</a:t>
            </a:r>
            <a:r>
              <a:rPr dirty="0" sz="3200" spc="-250">
                <a:latin typeface="Arial"/>
                <a:cs typeface="Arial"/>
              </a:rPr>
              <a:t>nst</a:t>
            </a:r>
            <a:r>
              <a:rPr dirty="0" sz="3200" spc="-140">
                <a:latin typeface="Arial"/>
                <a:cs typeface="Arial"/>
              </a:rPr>
              <a:t>r</a:t>
            </a:r>
            <a:r>
              <a:rPr dirty="0" sz="3200" spc="-195">
                <a:latin typeface="Arial"/>
                <a:cs typeface="Arial"/>
              </a:rPr>
              <a:t>ucting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5">
                <a:latin typeface="Arial"/>
                <a:cs typeface="Arial"/>
              </a:rPr>
              <a:t>Finding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2129155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14">
                <a:latin typeface="Arial"/>
                <a:cs typeface="Arial"/>
              </a:rPr>
              <a:t>Integrating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0">
                <a:latin typeface="Arial"/>
                <a:cs typeface="Arial"/>
              </a:rPr>
              <a:t>Or</a:t>
            </a:r>
            <a:r>
              <a:rPr dirty="0" sz="3200" spc="-80">
                <a:latin typeface="Arial"/>
                <a:cs typeface="Arial"/>
              </a:rPr>
              <a:t>g</a:t>
            </a:r>
            <a:r>
              <a:rPr dirty="0" sz="3200" spc="-145">
                <a:latin typeface="Arial"/>
                <a:cs typeface="Arial"/>
              </a:rPr>
              <a:t>anizing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35">
                <a:latin typeface="Arial"/>
                <a:cs typeface="Arial"/>
              </a:rPr>
              <a:t>Outlining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85">
                <a:latin typeface="Arial"/>
                <a:cs typeface="Arial"/>
              </a:rPr>
              <a:t>Structuring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39" y="5203952"/>
            <a:ext cx="7547609" cy="99250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 marR="5080">
              <a:lnSpc>
                <a:spcPts val="3770"/>
              </a:lnSpc>
              <a:spcBef>
                <a:spcPts val="285"/>
              </a:spcBef>
              <a:tabLst>
                <a:tab pos="1026160" algn="l"/>
                <a:tab pos="2852420" algn="l"/>
                <a:tab pos="4314825" algn="l"/>
                <a:tab pos="4495165" algn="l"/>
                <a:tab pos="6433185" algn="l"/>
                <a:tab pos="7197725" algn="l"/>
              </a:tabLst>
            </a:pPr>
            <a:r>
              <a:rPr dirty="0" sz="3200" spc="155" i="1">
                <a:latin typeface="Calibri"/>
                <a:cs typeface="Calibri"/>
              </a:rPr>
              <a:t>S</a:t>
            </a:r>
            <a:r>
              <a:rPr dirty="0" sz="3200" spc="-240" i="1">
                <a:latin typeface="Calibri"/>
                <a:cs typeface="Calibri"/>
              </a:rPr>
              <a:t> </a:t>
            </a:r>
            <a:r>
              <a:rPr dirty="0" sz="3200" spc="-190" i="1">
                <a:latin typeface="Calibri"/>
                <a:cs typeface="Calibri"/>
              </a:rPr>
              <a:t>t</a:t>
            </a:r>
            <a:r>
              <a:rPr dirty="0" sz="3200" spc="125" i="1">
                <a:latin typeface="Calibri"/>
                <a:cs typeface="Calibri"/>
              </a:rPr>
              <a:t>u</a:t>
            </a:r>
            <a:r>
              <a:rPr dirty="0" sz="3200" spc="125" i="1">
                <a:latin typeface="Calibri"/>
                <a:cs typeface="Calibri"/>
              </a:rPr>
              <a:t>d</a:t>
            </a:r>
            <a:r>
              <a:rPr dirty="0" sz="3200" spc="245" i="1">
                <a:latin typeface="Calibri"/>
                <a:cs typeface="Calibri"/>
              </a:rPr>
              <a:t>e</a:t>
            </a:r>
            <a:r>
              <a:rPr dirty="0" sz="3200" spc="125" i="1">
                <a:latin typeface="Calibri"/>
                <a:cs typeface="Calibri"/>
              </a:rPr>
              <a:t>n</a:t>
            </a:r>
            <a:r>
              <a:rPr dirty="0" sz="3200" spc="-204" i="1">
                <a:latin typeface="Calibri"/>
                <a:cs typeface="Calibri"/>
              </a:rPr>
              <a:t>t</a:t>
            </a:r>
            <a:r>
              <a:rPr dirty="0" sz="3200" spc="240" i="1">
                <a:latin typeface="Calibri"/>
                <a:cs typeface="Calibri"/>
              </a:rPr>
              <a:t> </a:t>
            </a:r>
            <a:r>
              <a:rPr dirty="0" sz="3200" spc="55" i="1">
                <a:latin typeface="Calibri"/>
                <a:cs typeface="Calibri"/>
              </a:rPr>
              <a:t>b</a:t>
            </a:r>
            <a:r>
              <a:rPr dirty="0" sz="3200" spc="-20" i="1">
                <a:latin typeface="Calibri"/>
                <a:cs typeface="Calibri"/>
              </a:rPr>
              <a:t>r</a:t>
            </a:r>
            <a:r>
              <a:rPr dirty="0" sz="3200" spc="229" i="1">
                <a:latin typeface="Calibri"/>
                <a:cs typeface="Calibri"/>
              </a:rPr>
              <a:t>e</a:t>
            </a:r>
            <a:r>
              <a:rPr dirty="0" sz="3200" spc="125" i="1">
                <a:latin typeface="Calibri"/>
                <a:cs typeface="Calibri"/>
              </a:rPr>
              <a:t>a</a:t>
            </a:r>
            <a:r>
              <a:rPr dirty="0" sz="3200" spc="135" i="1">
                <a:latin typeface="Calibri"/>
                <a:cs typeface="Calibri"/>
              </a:rPr>
              <a:t>k</a:t>
            </a:r>
            <a:r>
              <a:rPr dirty="0" sz="3200" spc="-180" i="1">
                <a:latin typeface="Calibri"/>
                <a:cs typeface="Calibri"/>
              </a:rPr>
              <a:t>s</a:t>
            </a:r>
            <a:r>
              <a:rPr dirty="0" sz="3200" i="1">
                <a:latin typeface="Calibri"/>
                <a:cs typeface="Calibri"/>
              </a:rPr>
              <a:t>	</a:t>
            </a:r>
            <a:r>
              <a:rPr dirty="0" sz="3200" spc="-20" i="1">
                <a:latin typeface="Calibri"/>
                <a:cs typeface="Calibri"/>
              </a:rPr>
              <a:t>l</a:t>
            </a:r>
            <a:r>
              <a:rPr dirty="0" sz="3200" spc="185" i="1">
                <a:latin typeface="Calibri"/>
                <a:cs typeface="Calibri"/>
              </a:rPr>
              <a:t>e</a:t>
            </a:r>
            <a:r>
              <a:rPr dirty="0" sz="3200" spc="114" i="1">
                <a:latin typeface="Calibri"/>
                <a:cs typeface="Calibri"/>
              </a:rPr>
              <a:t>a</a:t>
            </a:r>
            <a:r>
              <a:rPr dirty="0" sz="3200" spc="-20" i="1">
                <a:latin typeface="Calibri"/>
                <a:cs typeface="Calibri"/>
              </a:rPr>
              <a:t>r</a:t>
            </a:r>
            <a:r>
              <a:rPr dirty="0" sz="3200" spc="114" i="1">
                <a:latin typeface="Calibri"/>
                <a:cs typeface="Calibri"/>
              </a:rPr>
              <a:t>n</a:t>
            </a:r>
            <a:r>
              <a:rPr dirty="0" sz="3200" spc="245" i="1">
                <a:latin typeface="Calibri"/>
                <a:cs typeface="Calibri"/>
              </a:rPr>
              <a:t>e</a:t>
            </a:r>
            <a:r>
              <a:rPr dirty="0" sz="3200" spc="-45" i="1">
                <a:latin typeface="Calibri"/>
                <a:cs typeface="Calibri"/>
              </a:rPr>
              <a:t>d</a:t>
            </a:r>
            <a:r>
              <a:rPr dirty="0" sz="3200" i="1">
                <a:latin typeface="Calibri"/>
                <a:cs typeface="Calibri"/>
              </a:rPr>
              <a:t>	</a:t>
            </a:r>
            <a:r>
              <a:rPr dirty="0" sz="3200" spc="-20" i="1">
                <a:latin typeface="Calibri"/>
                <a:cs typeface="Calibri"/>
              </a:rPr>
              <a:t>i</a:t>
            </a:r>
            <a:r>
              <a:rPr dirty="0" sz="3200" spc="-135" i="1">
                <a:latin typeface="Calibri"/>
                <a:cs typeface="Calibri"/>
              </a:rPr>
              <a:t>n</a:t>
            </a:r>
            <a:r>
              <a:rPr dirty="0" sz="3200" spc="100" i="1">
                <a:latin typeface="Calibri"/>
                <a:cs typeface="Calibri"/>
              </a:rPr>
              <a:t>f</a:t>
            </a:r>
            <a:r>
              <a:rPr dirty="0" sz="3200" spc="125" i="1">
                <a:latin typeface="Calibri"/>
                <a:cs typeface="Calibri"/>
              </a:rPr>
              <a:t>o</a:t>
            </a:r>
            <a:r>
              <a:rPr dirty="0" sz="3200" spc="-20" i="1">
                <a:latin typeface="Calibri"/>
                <a:cs typeface="Calibri"/>
              </a:rPr>
              <a:t>r</a:t>
            </a:r>
            <a:r>
              <a:rPr dirty="0" sz="3200" spc="-400" i="1">
                <a:latin typeface="Calibri"/>
                <a:cs typeface="Calibri"/>
              </a:rPr>
              <a:t>m</a:t>
            </a:r>
            <a:r>
              <a:rPr dirty="0" sz="3200" spc="-195" i="1">
                <a:latin typeface="Calibri"/>
                <a:cs typeface="Calibri"/>
              </a:rPr>
              <a:t> </a:t>
            </a:r>
            <a:r>
              <a:rPr dirty="0" sz="3200" spc="125" i="1">
                <a:latin typeface="Calibri"/>
                <a:cs typeface="Calibri"/>
              </a:rPr>
              <a:t>a</a:t>
            </a:r>
            <a:r>
              <a:rPr dirty="0" sz="3200" spc="-140" i="1">
                <a:latin typeface="Calibri"/>
                <a:cs typeface="Calibri"/>
              </a:rPr>
              <a:t>t</a:t>
            </a:r>
            <a:r>
              <a:rPr dirty="0" sz="3200" spc="-80" i="1">
                <a:latin typeface="Calibri"/>
                <a:cs typeface="Calibri"/>
              </a:rPr>
              <a:t>i</a:t>
            </a:r>
            <a:r>
              <a:rPr dirty="0" sz="3200" spc="125" i="1">
                <a:latin typeface="Calibri"/>
                <a:cs typeface="Calibri"/>
              </a:rPr>
              <a:t>o</a:t>
            </a:r>
            <a:r>
              <a:rPr dirty="0" sz="3200" spc="-250" i="1">
                <a:latin typeface="Calibri"/>
                <a:cs typeface="Calibri"/>
              </a:rPr>
              <a:t>n</a:t>
            </a:r>
            <a:r>
              <a:rPr dirty="0" sz="3200" i="1">
                <a:latin typeface="Calibri"/>
                <a:cs typeface="Calibri"/>
              </a:rPr>
              <a:t>	</a:t>
            </a:r>
            <a:r>
              <a:rPr dirty="0" sz="3200" spc="-20" i="1">
                <a:latin typeface="Calibri"/>
                <a:cs typeface="Calibri"/>
              </a:rPr>
              <a:t>i</a:t>
            </a:r>
            <a:r>
              <a:rPr dirty="0" sz="3200" spc="-250" i="1">
                <a:latin typeface="Calibri"/>
                <a:cs typeface="Calibri"/>
              </a:rPr>
              <a:t>n</a:t>
            </a:r>
            <a:r>
              <a:rPr dirty="0" sz="3200" spc="-409" i="1">
                <a:latin typeface="Calibri"/>
                <a:cs typeface="Calibri"/>
              </a:rPr>
              <a:t> </a:t>
            </a:r>
            <a:r>
              <a:rPr dirty="0" sz="3200" spc="-190" i="1">
                <a:latin typeface="Calibri"/>
                <a:cs typeface="Calibri"/>
              </a:rPr>
              <a:t>t</a:t>
            </a:r>
            <a:r>
              <a:rPr dirty="0" sz="3200" spc="-45" i="1">
                <a:latin typeface="Calibri"/>
                <a:cs typeface="Calibri"/>
              </a:rPr>
              <a:t>o</a:t>
            </a:r>
            <a:r>
              <a:rPr dirty="0" sz="3200" i="1">
                <a:latin typeface="Calibri"/>
                <a:cs typeface="Calibri"/>
              </a:rPr>
              <a:t>	</a:t>
            </a:r>
            <a:r>
              <a:rPr dirty="0" sz="3200" spc="-105" i="1">
                <a:latin typeface="Calibri"/>
                <a:cs typeface="Calibri"/>
              </a:rPr>
              <a:t>i</a:t>
            </a:r>
            <a:r>
              <a:rPr dirty="0" sz="3200" spc="-135" i="1">
                <a:latin typeface="Calibri"/>
                <a:cs typeface="Calibri"/>
              </a:rPr>
              <a:t>t</a:t>
            </a:r>
            <a:r>
              <a:rPr dirty="0" sz="3200" spc="-145" i="1">
                <a:latin typeface="Calibri"/>
                <a:cs typeface="Calibri"/>
              </a:rPr>
              <a:t>s </a:t>
            </a:r>
            <a:r>
              <a:rPr dirty="0" sz="3200" spc="-105" i="1">
                <a:latin typeface="Calibri"/>
                <a:cs typeface="Calibri"/>
              </a:rPr>
              <a:t> </a:t>
            </a:r>
            <a:r>
              <a:rPr dirty="0" sz="3200" spc="-45" i="1">
                <a:latin typeface="Calibri"/>
                <a:cs typeface="Calibri"/>
              </a:rPr>
              <a:t>parts	</a:t>
            </a:r>
            <a:r>
              <a:rPr dirty="0" sz="3200" spc="-125" i="1">
                <a:latin typeface="Calibri"/>
                <a:cs typeface="Calibri"/>
              </a:rPr>
              <a:t>to  </a:t>
            </a:r>
            <a:r>
              <a:rPr dirty="0" sz="3200" spc="40" i="1">
                <a:latin typeface="Calibri"/>
                <a:cs typeface="Calibri"/>
              </a:rPr>
              <a:t>bes </a:t>
            </a:r>
            <a:r>
              <a:rPr dirty="0" sz="3200" spc="-204" i="1">
                <a:latin typeface="Calibri"/>
                <a:cs typeface="Calibri"/>
              </a:rPr>
              <a:t>t</a:t>
            </a:r>
            <a:r>
              <a:rPr dirty="0" sz="3200" spc="-85" i="1">
                <a:latin typeface="Calibri"/>
                <a:cs typeface="Calibri"/>
              </a:rPr>
              <a:t> </a:t>
            </a:r>
            <a:r>
              <a:rPr dirty="0" sz="3200" spc="55" i="1">
                <a:latin typeface="Calibri"/>
                <a:cs typeface="Calibri"/>
              </a:rPr>
              <a:t>unders</a:t>
            </a:r>
            <a:r>
              <a:rPr dirty="0" sz="3200" spc="-190" i="1">
                <a:latin typeface="Calibri"/>
                <a:cs typeface="Calibri"/>
              </a:rPr>
              <a:t> </a:t>
            </a:r>
            <a:r>
              <a:rPr dirty="0" sz="3200" spc="5" i="1">
                <a:latin typeface="Calibri"/>
                <a:cs typeface="Calibri"/>
              </a:rPr>
              <a:t>tand	</a:t>
            </a:r>
            <a:r>
              <a:rPr dirty="0" sz="3200" spc="-140" i="1">
                <a:latin typeface="Calibri"/>
                <a:cs typeface="Calibri"/>
              </a:rPr>
              <a:t>that </a:t>
            </a:r>
            <a:r>
              <a:rPr dirty="0" sz="3200" spc="-60" i="1">
                <a:latin typeface="Calibri"/>
                <a:cs typeface="Calibri"/>
              </a:rPr>
              <a:t>inform</a:t>
            </a:r>
            <a:r>
              <a:rPr dirty="0" sz="3200" spc="-434" i="1">
                <a:latin typeface="Calibri"/>
                <a:cs typeface="Calibri"/>
              </a:rPr>
              <a:t> </a:t>
            </a:r>
            <a:r>
              <a:rPr dirty="0" sz="3200" spc="-45" i="1">
                <a:latin typeface="Calibri"/>
                <a:cs typeface="Calibri"/>
              </a:rPr>
              <a:t>ation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224155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85"/>
              <a:t>Analy</a:t>
            </a:r>
            <a:r>
              <a:rPr dirty="0" sz="4400" spc="-175"/>
              <a:t>z</a:t>
            </a:r>
            <a:r>
              <a:rPr dirty="0" sz="4400" spc="-190"/>
              <a:t>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8970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58005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2704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19607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50794" y="5648655"/>
            <a:ext cx="295465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1350645" algn="l"/>
                <a:tab pos="2019300" algn="l"/>
                <a:tab pos="2687955" algn="l"/>
              </a:tabLst>
            </a:pPr>
            <a:r>
              <a:rPr dirty="0" sz="1800" spc="-10">
                <a:latin typeface="Arial"/>
                <a:cs typeface="Arial"/>
              </a:rPr>
              <a:t>10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20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30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40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25361" y="5258561"/>
            <a:ext cx="2654935" cy="1201420"/>
          </a:xfrm>
          <a:prstGeom prst="rect">
            <a:avLst/>
          </a:prstGeom>
          <a:ln w="19811">
            <a:solidFill>
              <a:srgbClr val="FFC000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dirty="0" sz="1800" spc="-70">
                <a:latin typeface="Arial"/>
                <a:cs typeface="Arial"/>
              </a:rPr>
              <a:t>Other </a:t>
            </a:r>
            <a:r>
              <a:rPr dirty="0" sz="1800" spc="-90">
                <a:latin typeface="Arial"/>
                <a:cs typeface="Arial"/>
              </a:rPr>
              <a:t>Effective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Strategies: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377825" algn="l"/>
                <a:tab pos="378460" algn="l"/>
              </a:tabLst>
            </a:pPr>
            <a:r>
              <a:rPr dirty="0" sz="1800" spc="-90">
                <a:latin typeface="Arial"/>
                <a:cs typeface="Arial"/>
              </a:rPr>
              <a:t>Online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30">
                <a:latin typeface="Arial"/>
                <a:cs typeface="Arial"/>
              </a:rPr>
              <a:t>Guest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 spc="-135">
                <a:latin typeface="Arial"/>
                <a:cs typeface="Arial"/>
              </a:rPr>
              <a:t>Lecture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05">
                <a:latin typeface="Arial"/>
                <a:cs typeface="Arial"/>
              </a:rPr>
              <a:t>Videos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283972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905" b="1">
                <a:solidFill>
                  <a:srgbClr val="800000"/>
                </a:solidFill>
                <a:latin typeface="Arial"/>
                <a:cs typeface="Arial"/>
              </a:rPr>
              <a:t>E</a:t>
            </a:r>
            <a:r>
              <a:rPr dirty="0" sz="4800" spc="-575" b="1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dirty="0" sz="4800" spc="-229" b="1">
                <a:solidFill>
                  <a:srgbClr val="800000"/>
                </a:solidFill>
                <a:latin typeface="Arial"/>
                <a:cs typeface="Arial"/>
              </a:rPr>
              <a:t>valuating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589530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29">
                <a:latin typeface="Arial"/>
                <a:cs typeface="Arial"/>
              </a:rPr>
              <a:t>Checking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20">
                <a:latin typeface="Arial"/>
                <a:cs typeface="Arial"/>
              </a:rPr>
              <a:t>Critiquing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75">
                <a:latin typeface="Arial"/>
                <a:cs typeface="Arial"/>
              </a:rPr>
              <a:t>Detecting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90">
                <a:latin typeface="Arial"/>
                <a:cs typeface="Arial"/>
              </a:rPr>
              <a:t>Experimenting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2520950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04">
                <a:latin typeface="Arial"/>
                <a:cs typeface="Arial"/>
              </a:rPr>
              <a:t>Hypothesising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70">
                <a:latin typeface="Arial"/>
                <a:cs typeface="Arial"/>
              </a:rPr>
              <a:t>Judging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40">
                <a:latin typeface="Arial"/>
                <a:cs typeface="Arial"/>
              </a:rPr>
              <a:t>Monitoring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75">
                <a:latin typeface="Arial"/>
                <a:cs typeface="Arial"/>
              </a:rPr>
              <a:t>Testing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4" y="5356352"/>
            <a:ext cx="7839709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827655" algn="l"/>
                <a:tab pos="3455670" algn="l"/>
                <a:tab pos="4241800" algn="l"/>
                <a:tab pos="4627880" algn="l"/>
                <a:tab pos="5843905" algn="l"/>
                <a:tab pos="6405245" algn="l"/>
              </a:tabLst>
            </a:pPr>
            <a:r>
              <a:rPr dirty="0" sz="3200" spc="155" i="1">
                <a:latin typeface="Calibri"/>
                <a:cs typeface="Calibri"/>
              </a:rPr>
              <a:t>S </a:t>
            </a:r>
            <a:r>
              <a:rPr dirty="0" sz="3200" spc="35" i="1">
                <a:latin typeface="Calibri"/>
                <a:cs typeface="Calibri"/>
              </a:rPr>
              <a:t>tudent</a:t>
            </a:r>
            <a:r>
              <a:rPr dirty="0" sz="3200" spc="-150" i="1">
                <a:latin typeface="Calibri"/>
                <a:cs typeface="Calibri"/>
              </a:rPr>
              <a:t> </a:t>
            </a:r>
            <a:r>
              <a:rPr dirty="0" sz="3200" spc="-400" i="1">
                <a:latin typeface="Calibri"/>
                <a:cs typeface="Calibri"/>
              </a:rPr>
              <a:t>m</a:t>
            </a:r>
            <a:r>
              <a:rPr dirty="0" sz="3200" spc="-260" i="1">
                <a:latin typeface="Calibri"/>
                <a:cs typeface="Calibri"/>
              </a:rPr>
              <a:t> </a:t>
            </a:r>
            <a:r>
              <a:rPr dirty="0" sz="3200" spc="80" i="1">
                <a:latin typeface="Calibri"/>
                <a:cs typeface="Calibri"/>
              </a:rPr>
              <a:t>akes	</a:t>
            </a:r>
            <a:r>
              <a:rPr dirty="0" sz="3200" spc="70" i="1">
                <a:latin typeface="Calibri"/>
                <a:cs typeface="Calibri"/>
              </a:rPr>
              <a:t>decis</a:t>
            </a:r>
            <a:r>
              <a:rPr dirty="0" sz="3200" spc="-190" i="1">
                <a:latin typeface="Calibri"/>
                <a:cs typeface="Calibri"/>
              </a:rPr>
              <a:t> </a:t>
            </a:r>
            <a:r>
              <a:rPr dirty="0" sz="3200" spc="10" i="1">
                <a:latin typeface="Calibri"/>
                <a:cs typeface="Calibri"/>
              </a:rPr>
              <a:t>ions	</a:t>
            </a:r>
            <a:r>
              <a:rPr dirty="0" sz="3200" i="1">
                <a:latin typeface="Calibri"/>
                <a:cs typeface="Calibri"/>
              </a:rPr>
              <a:t>bas</a:t>
            </a:r>
            <a:r>
              <a:rPr dirty="0" sz="3200" spc="-185" i="1">
                <a:latin typeface="Calibri"/>
                <a:cs typeface="Calibri"/>
              </a:rPr>
              <a:t> </a:t>
            </a:r>
            <a:r>
              <a:rPr dirty="0" sz="3200" spc="90" i="1">
                <a:latin typeface="Calibri"/>
                <a:cs typeface="Calibri"/>
              </a:rPr>
              <a:t>ed	</a:t>
            </a:r>
            <a:r>
              <a:rPr dirty="0" sz="3200" spc="-90" i="1">
                <a:latin typeface="Calibri"/>
                <a:cs typeface="Calibri"/>
              </a:rPr>
              <a:t>on	</a:t>
            </a:r>
            <a:r>
              <a:rPr dirty="0" sz="3200" spc="-135" i="1">
                <a:latin typeface="Calibri"/>
                <a:cs typeface="Calibri"/>
              </a:rPr>
              <a:t>in</a:t>
            </a:r>
            <a:r>
              <a:rPr dirty="0" sz="3200" spc="-390" i="1">
                <a:latin typeface="Calibri"/>
                <a:cs typeface="Calibri"/>
              </a:rPr>
              <a:t> </a:t>
            </a:r>
            <a:r>
              <a:rPr dirty="0" sz="3200" spc="20" i="1">
                <a:latin typeface="Calibri"/>
                <a:cs typeface="Calibri"/>
              </a:rPr>
              <a:t>-depth  </a:t>
            </a:r>
            <a:r>
              <a:rPr dirty="0" sz="3200" spc="-20" i="1">
                <a:latin typeface="Calibri"/>
                <a:cs typeface="Calibri"/>
              </a:rPr>
              <a:t>refle</a:t>
            </a:r>
            <a:r>
              <a:rPr dirty="0" sz="3200" spc="-350" i="1">
                <a:latin typeface="Calibri"/>
                <a:cs typeface="Calibri"/>
              </a:rPr>
              <a:t> </a:t>
            </a:r>
            <a:r>
              <a:rPr dirty="0" sz="3200" spc="-100" i="1">
                <a:latin typeface="Calibri"/>
                <a:cs typeface="Calibri"/>
              </a:rPr>
              <a:t>c</a:t>
            </a:r>
            <a:r>
              <a:rPr dirty="0" sz="3200" spc="-355" i="1">
                <a:latin typeface="Calibri"/>
                <a:cs typeface="Calibri"/>
              </a:rPr>
              <a:t> </a:t>
            </a:r>
            <a:r>
              <a:rPr dirty="0" sz="3200" spc="-85" i="1">
                <a:latin typeface="Calibri"/>
                <a:cs typeface="Calibri"/>
              </a:rPr>
              <a:t>tion</a:t>
            </a:r>
            <a:r>
              <a:rPr dirty="0" sz="3200" spc="-355" i="1">
                <a:latin typeface="Calibri"/>
                <a:cs typeface="Calibri"/>
              </a:rPr>
              <a:t> </a:t>
            </a:r>
            <a:r>
              <a:rPr dirty="0" sz="3200" spc="65" i="1">
                <a:latin typeface="Calibri"/>
                <a:cs typeface="Calibri"/>
              </a:rPr>
              <a:t>,</a:t>
            </a:r>
            <a:r>
              <a:rPr dirty="0" sz="3200" spc="240" i="1">
                <a:latin typeface="Calibri"/>
                <a:cs typeface="Calibri"/>
              </a:rPr>
              <a:t> </a:t>
            </a:r>
            <a:r>
              <a:rPr dirty="0" sz="3200" spc="-100" i="1">
                <a:latin typeface="Calibri"/>
                <a:cs typeface="Calibri"/>
              </a:rPr>
              <a:t>c</a:t>
            </a:r>
            <a:r>
              <a:rPr dirty="0" sz="3200" spc="-430" i="1">
                <a:latin typeface="Calibri"/>
                <a:cs typeface="Calibri"/>
              </a:rPr>
              <a:t> </a:t>
            </a:r>
            <a:r>
              <a:rPr dirty="0" sz="3200" spc="-75" i="1">
                <a:latin typeface="Calibri"/>
                <a:cs typeface="Calibri"/>
              </a:rPr>
              <a:t>ritic</a:t>
            </a:r>
            <a:r>
              <a:rPr dirty="0" sz="3200" spc="-370" i="1">
                <a:latin typeface="Calibri"/>
                <a:cs typeface="Calibri"/>
              </a:rPr>
              <a:t> </a:t>
            </a:r>
            <a:r>
              <a:rPr dirty="0" sz="3200" spc="-100" i="1">
                <a:latin typeface="Calibri"/>
                <a:cs typeface="Calibri"/>
              </a:rPr>
              <a:t>is</a:t>
            </a:r>
            <a:r>
              <a:rPr dirty="0" sz="3200" spc="-180" i="1">
                <a:latin typeface="Calibri"/>
                <a:cs typeface="Calibri"/>
              </a:rPr>
              <a:t> </a:t>
            </a:r>
            <a:r>
              <a:rPr dirty="0" sz="3200" spc="-400" i="1">
                <a:latin typeface="Calibri"/>
                <a:cs typeface="Calibri"/>
              </a:rPr>
              <a:t>m	</a:t>
            </a:r>
            <a:r>
              <a:rPr dirty="0" sz="3200" spc="40" i="1">
                <a:latin typeface="Calibri"/>
                <a:cs typeface="Calibri"/>
              </a:rPr>
              <a:t>and	</a:t>
            </a:r>
            <a:r>
              <a:rPr dirty="0" sz="3200" spc="-60" i="1">
                <a:latin typeface="Calibri"/>
                <a:cs typeface="Calibri"/>
              </a:rPr>
              <a:t>as </a:t>
            </a:r>
            <a:r>
              <a:rPr dirty="0" sz="3200" spc="-180" i="1">
                <a:latin typeface="Calibri"/>
                <a:cs typeface="Calibri"/>
              </a:rPr>
              <a:t>s </a:t>
            </a:r>
            <a:r>
              <a:rPr dirty="0" sz="3200" spc="30" i="1">
                <a:latin typeface="Calibri"/>
                <a:cs typeface="Calibri"/>
              </a:rPr>
              <a:t>es </a:t>
            </a:r>
            <a:r>
              <a:rPr dirty="0" sz="3200" spc="-180" i="1">
                <a:latin typeface="Calibri"/>
                <a:cs typeface="Calibri"/>
              </a:rPr>
              <a:t>s</a:t>
            </a:r>
            <a:r>
              <a:rPr dirty="0" sz="3200" spc="-395" i="1">
                <a:latin typeface="Calibri"/>
                <a:cs typeface="Calibri"/>
              </a:rPr>
              <a:t> </a:t>
            </a:r>
            <a:r>
              <a:rPr dirty="0" sz="3200" spc="-400" i="1">
                <a:latin typeface="Calibri"/>
                <a:cs typeface="Calibri"/>
              </a:rPr>
              <a:t>m </a:t>
            </a:r>
            <a:r>
              <a:rPr dirty="0" sz="3200" spc="50" i="1">
                <a:latin typeface="Calibri"/>
                <a:cs typeface="Calibri"/>
              </a:rPr>
              <a:t>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231711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254"/>
              <a:t>Evaluating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356609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19176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02843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18179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54221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20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90642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30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26684" y="5648655"/>
            <a:ext cx="278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40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325361" y="5258561"/>
            <a:ext cx="2654935" cy="1201420"/>
          </a:xfrm>
          <a:prstGeom prst="rect">
            <a:avLst/>
          </a:prstGeom>
          <a:ln w="19811">
            <a:solidFill>
              <a:srgbClr val="FFC000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dirty="0" sz="1800" spc="-70">
                <a:latin typeface="Arial"/>
                <a:cs typeface="Arial"/>
              </a:rPr>
              <a:t>Other </a:t>
            </a:r>
            <a:r>
              <a:rPr dirty="0" sz="1800" spc="-90">
                <a:latin typeface="Arial"/>
                <a:cs typeface="Arial"/>
              </a:rPr>
              <a:t>Effective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Strategies: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377825" algn="l"/>
                <a:tab pos="378460" algn="l"/>
              </a:tabLst>
            </a:pPr>
            <a:r>
              <a:rPr dirty="0" sz="1800" spc="-75">
                <a:latin typeface="Arial"/>
                <a:cs typeface="Arial"/>
              </a:rPr>
              <a:t>Group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35">
                <a:latin typeface="Arial"/>
                <a:cs typeface="Arial"/>
              </a:rPr>
              <a:t>Projects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20">
                <a:latin typeface="Arial"/>
                <a:cs typeface="Arial"/>
              </a:rPr>
              <a:t>Internship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65">
                <a:latin typeface="Arial"/>
                <a:cs typeface="Arial"/>
              </a:rPr>
              <a:t>Role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Playing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15214"/>
            <a:ext cx="222694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670" b="1">
                <a:solidFill>
                  <a:srgbClr val="800000"/>
                </a:solidFill>
                <a:latin typeface="Arial"/>
                <a:cs typeface="Arial"/>
              </a:rPr>
              <a:t>C</a:t>
            </a:r>
            <a:r>
              <a:rPr dirty="0" sz="4800" spc="-795" b="1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dirty="0" sz="4800" spc="-300" b="1">
                <a:solidFill>
                  <a:srgbClr val="800000"/>
                </a:solidFill>
                <a:latin typeface="Arial"/>
                <a:cs typeface="Arial"/>
              </a:rPr>
              <a:t>reating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4404" y="1525097"/>
            <a:ext cx="2252980" cy="228092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20">
                <a:latin typeface="Arial"/>
                <a:cs typeface="Arial"/>
              </a:rPr>
              <a:t>Constructing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10">
                <a:latin typeface="Arial"/>
                <a:cs typeface="Arial"/>
              </a:rPr>
              <a:t>Designing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15">
                <a:latin typeface="Arial"/>
                <a:cs typeface="Arial"/>
              </a:rPr>
              <a:t>Devising</a:t>
            </a:r>
            <a:endParaRPr sz="32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00">
                <a:latin typeface="Arial"/>
                <a:cs typeface="Arial"/>
              </a:rPr>
              <a:t>Inventing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0184" y="1525097"/>
            <a:ext cx="1887855" cy="1717039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95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135">
                <a:latin typeface="Arial"/>
                <a:cs typeface="Arial"/>
              </a:rPr>
              <a:t>Making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215">
                <a:latin typeface="Arial"/>
                <a:cs typeface="Arial"/>
              </a:rPr>
              <a:t>Planning</a:t>
            </a:r>
            <a:endParaRPr sz="3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373737"/>
              </a:buClr>
              <a:buSzPct val="70312"/>
              <a:buFont typeface="Wingdings"/>
              <a:buChar char=""/>
              <a:tabLst>
                <a:tab pos="287020" algn="l"/>
              </a:tabLst>
            </a:pPr>
            <a:r>
              <a:rPr dirty="0" sz="3200" spc="-355">
                <a:latin typeface="Arial"/>
                <a:cs typeface="Arial"/>
              </a:rPr>
              <a:t>P</a:t>
            </a:r>
            <a:r>
              <a:rPr dirty="0" sz="3200" spc="-235">
                <a:latin typeface="Arial"/>
                <a:cs typeface="Arial"/>
              </a:rPr>
              <a:t>r</a:t>
            </a:r>
            <a:r>
              <a:rPr dirty="0" sz="3200" spc="-215">
                <a:latin typeface="Arial"/>
                <a:cs typeface="Arial"/>
              </a:rPr>
              <a:t>oduc</a:t>
            </a:r>
            <a:r>
              <a:rPr dirty="0" sz="3200" spc="-85">
                <a:latin typeface="Arial"/>
                <a:cs typeface="Arial"/>
              </a:rPr>
              <a:t>i</a:t>
            </a:r>
            <a:r>
              <a:rPr dirty="0" sz="3200" spc="-195">
                <a:latin typeface="Arial"/>
                <a:cs typeface="Arial"/>
              </a:rPr>
              <a:t>ng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5356352"/>
            <a:ext cx="6537325" cy="1489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25525" algn="l"/>
                <a:tab pos="2129155" algn="l"/>
                <a:tab pos="2962275" algn="l"/>
                <a:tab pos="4850765" algn="l"/>
              </a:tabLst>
            </a:pPr>
            <a:r>
              <a:rPr dirty="0" sz="3200" spc="155" i="1">
                <a:latin typeface="Calibri"/>
                <a:cs typeface="Calibri"/>
              </a:rPr>
              <a:t>S</a:t>
            </a:r>
            <a:r>
              <a:rPr dirty="0" sz="3200" spc="-240" i="1">
                <a:latin typeface="Calibri"/>
                <a:cs typeface="Calibri"/>
              </a:rPr>
              <a:t> </a:t>
            </a:r>
            <a:r>
              <a:rPr dirty="0" sz="3200" spc="35" i="1">
                <a:latin typeface="Calibri"/>
                <a:cs typeface="Calibri"/>
              </a:rPr>
              <a:t>tudent</a:t>
            </a:r>
            <a:r>
              <a:rPr dirty="0" sz="3200" spc="240" i="1">
                <a:latin typeface="Calibri"/>
                <a:cs typeface="Calibri"/>
              </a:rPr>
              <a:t> </a:t>
            </a:r>
            <a:r>
              <a:rPr dirty="0" sz="3200" spc="55" i="1">
                <a:latin typeface="Calibri"/>
                <a:cs typeface="Calibri"/>
              </a:rPr>
              <a:t>creates	</a:t>
            </a:r>
            <a:r>
              <a:rPr dirty="0" sz="3200" spc="-25" i="1">
                <a:latin typeface="Calibri"/>
                <a:cs typeface="Calibri"/>
              </a:rPr>
              <a:t>new</a:t>
            </a:r>
            <a:r>
              <a:rPr dirty="0" sz="3200" spc="229" i="1">
                <a:latin typeface="Calibri"/>
                <a:cs typeface="Calibri"/>
              </a:rPr>
              <a:t> </a:t>
            </a:r>
            <a:r>
              <a:rPr dirty="0" sz="3200" spc="45" i="1">
                <a:latin typeface="Calibri"/>
                <a:cs typeface="Calibri"/>
              </a:rPr>
              <a:t>ideas	and  </a:t>
            </a:r>
            <a:r>
              <a:rPr dirty="0" sz="3200" spc="-60" i="1">
                <a:latin typeface="Calibri"/>
                <a:cs typeface="Calibri"/>
              </a:rPr>
              <a:t>inform</a:t>
            </a:r>
            <a:r>
              <a:rPr dirty="0" sz="3200" spc="-50" i="1">
                <a:latin typeface="Calibri"/>
                <a:cs typeface="Calibri"/>
              </a:rPr>
              <a:t> </a:t>
            </a:r>
            <a:r>
              <a:rPr dirty="0" sz="3200" spc="-45" i="1">
                <a:latin typeface="Calibri"/>
                <a:cs typeface="Calibri"/>
              </a:rPr>
              <a:t>ation	</a:t>
            </a:r>
            <a:r>
              <a:rPr dirty="0" sz="3200" spc="-60" i="1">
                <a:latin typeface="Calibri"/>
                <a:cs typeface="Calibri"/>
              </a:rPr>
              <a:t>us </a:t>
            </a:r>
            <a:r>
              <a:rPr dirty="0" sz="3200" spc="70" i="1">
                <a:latin typeface="Calibri"/>
                <a:cs typeface="Calibri"/>
              </a:rPr>
              <a:t>ing </a:t>
            </a:r>
            <a:r>
              <a:rPr dirty="0" sz="3200" spc="-185" i="1">
                <a:latin typeface="Calibri"/>
                <a:cs typeface="Calibri"/>
              </a:rPr>
              <a:t>what </a:t>
            </a:r>
            <a:r>
              <a:rPr dirty="0" sz="3200" spc="55" i="1">
                <a:latin typeface="Calibri"/>
                <a:cs typeface="Calibri"/>
              </a:rPr>
              <a:t>previous </a:t>
            </a:r>
            <a:r>
              <a:rPr dirty="0" sz="3200" spc="-35" i="1">
                <a:latin typeface="Calibri"/>
                <a:cs typeface="Calibri"/>
              </a:rPr>
              <a:t>ly </a:t>
            </a:r>
            <a:r>
              <a:rPr dirty="0" sz="3200" spc="-114" i="1">
                <a:latin typeface="Calibri"/>
                <a:cs typeface="Calibri"/>
              </a:rPr>
              <a:t>has  </a:t>
            </a:r>
            <a:r>
              <a:rPr dirty="0" sz="3200" spc="75" i="1">
                <a:latin typeface="Calibri"/>
                <a:cs typeface="Calibri"/>
              </a:rPr>
              <a:t>been	</a:t>
            </a:r>
            <a:r>
              <a:rPr dirty="0" sz="3200" spc="80" i="1">
                <a:latin typeface="Calibri"/>
                <a:cs typeface="Calibri"/>
              </a:rPr>
              <a:t>learned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5971031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0" y="886968"/>
                </a:moveTo>
                <a:lnTo>
                  <a:pt x="9144000" y="886968"/>
                </a:lnTo>
                <a:lnTo>
                  <a:pt x="9144000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0" y="713232"/>
                </a:moveTo>
                <a:lnTo>
                  <a:pt x="2240280" y="713232"/>
                </a:lnTo>
                <a:lnTo>
                  <a:pt x="2240280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0" y="713231"/>
                </a:moveTo>
                <a:lnTo>
                  <a:pt x="6784848" y="713231"/>
                </a:lnTo>
                <a:lnTo>
                  <a:pt x="6784848" y="0"/>
                </a:lnTo>
                <a:lnTo>
                  <a:pt x="0" y="0"/>
                </a:lnTo>
                <a:lnTo>
                  <a:pt x="0" y="71323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1140" y="55575"/>
            <a:ext cx="7640320" cy="10020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415">
                <a:solidFill>
                  <a:srgbClr val="FFC000"/>
                </a:solidFill>
              </a:rPr>
              <a:t>THIS </a:t>
            </a:r>
            <a:r>
              <a:rPr dirty="0" sz="3200" spc="-565">
                <a:solidFill>
                  <a:srgbClr val="FFC000"/>
                </a:solidFill>
              </a:rPr>
              <a:t>PART </a:t>
            </a:r>
            <a:r>
              <a:rPr dirty="0" sz="3200" spc="-285">
                <a:solidFill>
                  <a:srgbClr val="FFC000"/>
                </a:solidFill>
              </a:rPr>
              <a:t>OF </a:t>
            </a:r>
            <a:r>
              <a:rPr dirty="0" sz="3200" spc="-555">
                <a:solidFill>
                  <a:srgbClr val="FFC000"/>
                </a:solidFill>
              </a:rPr>
              <a:t>THE </a:t>
            </a:r>
            <a:r>
              <a:rPr dirty="0" sz="3200" spc="-305">
                <a:solidFill>
                  <a:srgbClr val="FFC000"/>
                </a:solidFill>
              </a:rPr>
              <a:t>WORKSHOP </a:t>
            </a:r>
            <a:r>
              <a:rPr dirty="0" sz="3200" spc="-275">
                <a:solidFill>
                  <a:srgbClr val="FFC000"/>
                </a:solidFill>
              </a:rPr>
              <a:t>WILL </a:t>
            </a:r>
            <a:r>
              <a:rPr dirty="0" sz="3200" spc="-565">
                <a:solidFill>
                  <a:srgbClr val="FFC000"/>
                </a:solidFill>
              </a:rPr>
              <a:t>PRESENT  </a:t>
            </a:r>
            <a:r>
              <a:rPr dirty="0" sz="3200" spc="-545">
                <a:solidFill>
                  <a:srgbClr val="FFC000"/>
                </a:solidFill>
              </a:rPr>
              <a:t>RESEARCH</a:t>
            </a:r>
            <a:r>
              <a:rPr dirty="0" sz="3200" spc="-204">
                <a:solidFill>
                  <a:srgbClr val="FFC000"/>
                </a:solidFill>
              </a:rPr>
              <a:t> </a:t>
            </a:r>
            <a:r>
              <a:rPr dirty="0" sz="3200" spc="-375">
                <a:solidFill>
                  <a:srgbClr val="FFC000"/>
                </a:solidFill>
              </a:rPr>
              <a:t>CONDUCTED</a:t>
            </a:r>
            <a:r>
              <a:rPr dirty="0" sz="3200" spc="-170">
                <a:solidFill>
                  <a:srgbClr val="FFC000"/>
                </a:solidFill>
              </a:rPr>
              <a:t> </a:t>
            </a:r>
            <a:r>
              <a:rPr dirty="0" sz="3200" spc="-450">
                <a:solidFill>
                  <a:srgbClr val="FFC000"/>
                </a:solidFill>
              </a:rPr>
              <a:t>BY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231140" y="1528013"/>
            <a:ext cx="8290559" cy="3990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385" b="1">
                <a:solidFill>
                  <a:srgbClr val="FFC000"/>
                </a:solidFill>
                <a:latin typeface="Arial"/>
                <a:cs typeface="Arial"/>
              </a:rPr>
              <a:t>B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 </a:t>
            </a:r>
            <a:r>
              <a:rPr dirty="0" sz="2000" spc="-185" b="1">
                <a:solidFill>
                  <a:srgbClr val="FFC000"/>
                </a:solidFill>
                <a:latin typeface="Arial"/>
                <a:cs typeface="Arial"/>
              </a:rPr>
              <a:t>UE </a:t>
            </a:r>
            <a:r>
              <a:rPr dirty="0" sz="2000" spc="-114" b="1">
                <a:solidFill>
                  <a:srgbClr val="FFC000"/>
                </a:solidFill>
                <a:latin typeface="Arial"/>
                <a:cs typeface="Arial"/>
              </a:rPr>
              <a:t>WOOL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DR </a:t>
            </a:r>
            <a:r>
              <a:rPr dirty="0" sz="2000" spc="-100" b="1">
                <a:solidFill>
                  <a:srgbClr val="FFC000"/>
                </a:solidFill>
                <a:latin typeface="Arial"/>
                <a:cs typeface="Arial"/>
              </a:rPr>
              <a:t>IDGE </a:t>
            </a:r>
            <a:r>
              <a:rPr dirty="0" sz="2000" spc="-35" b="1">
                <a:solidFill>
                  <a:srgbClr val="FFC000"/>
                </a:solidFill>
                <a:latin typeface="Arial"/>
                <a:cs typeface="Arial"/>
              </a:rPr>
              <a:t>,</a:t>
            </a:r>
            <a:r>
              <a:rPr dirty="0" sz="2000" spc="-1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90" b="1">
                <a:solidFill>
                  <a:srgbClr val="FFC000"/>
                </a:solidFill>
                <a:latin typeface="Arial"/>
                <a:cs typeface="Arial"/>
              </a:rPr>
              <a:t>DPA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 marR="2887345">
              <a:lnSpc>
                <a:spcPct val="100000"/>
              </a:lnSpc>
            </a:pPr>
            <a:r>
              <a:rPr dirty="0" sz="2000" spc="-145" b="1">
                <a:solidFill>
                  <a:srgbClr val="FFC000"/>
                </a:solidFill>
                <a:latin typeface="Arial"/>
                <a:cs typeface="Arial"/>
              </a:rPr>
              <a:t>DIS </a:t>
            </a:r>
            <a:r>
              <a:rPr dirty="0" sz="2000" spc="-265" b="1">
                <a:solidFill>
                  <a:srgbClr val="FFC000"/>
                </a:solidFill>
                <a:latin typeface="Arial"/>
                <a:cs typeface="Arial"/>
              </a:rPr>
              <a:t>T </a:t>
            </a:r>
            <a:r>
              <a:rPr dirty="0" sz="2000" spc="-70" b="1">
                <a:solidFill>
                  <a:srgbClr val="FFC000"/>
                </a:solidFill>
                <a:latin typeface="Arial"/>
                <a:cs typeface="Arial"/>
              </a:rPr>
              <a:t>INGUIS </a:t>
            </a:r>
            <a:r>
              <a:rPr dirty="0" sz="2000" spc="-190" b="1">
                <a:solidFill>
                  <a:srgbClr val="FFC000"/>
                </a:solidFill>
                <a:latin typeface="Arial"/>
                <a:cs typeface="Arial"/>
              </a:rPr>
              <a:t>HE </a:t>
            </a:r>
            <a:r>
              <a:rPr dirty="0" sz="2000" spc="-175" b="1">
                <a:solidFill>
                  <a:srgbClr val="FFC000"/>
                </a:solidFill>
                <a:latin typeface="Arial"/>
                <a:cs typeface="Arial"/>
              </a:rPr>
              <a:t>D </a:t>
            </a:r>
            <a:r>
              <a:rPr dirty="0" sz="2000" spc="-110" b="1">
                <a:solidFill>
                  <a:srgbClr val="FFC000"/>
                </a:solidFill>
                <a:latin typeface="Arial"/>
                <a:cs typeface="Arial"/>
              </a:rPr>
              <a:t>CAR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E </a:t>
            </a:r>
            <a:r>
              <a:rPr dirty="0" sz="2000" spc="-280" b="1">
                <a:solidFill>
                  <a:srgbClr val="FFC000"/>
                </a:solidFill>
                <a:latin typeface="Arial"/>
                <a:cs typeface="Arial"/>
              </a:rPr>
              <a:t>R </a:t>
            </a:r>
            <a:r>
              <a:rPr dirty="0" sz="2000" spc="-170" b="1">
                <a:solidFill>
                  <a:srgbClr val="FFC000"/>
                </a:solidFill>
                <a:latin typeface="Arial"/>
                <a:cs typeface="Arial"/>
              </a:rPr>
              <a:t>PR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OF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S </a:t>
            </a:r>
            <a:r>
              <a:rPr dirty="0" sz="2000" spc="-145" b="1">
                <a:solidFill>
                  <a:srgbClr val="FFC000"/>
                </a:solidFill>
                <a:latin typeface="Arial"/>
                <a:cs typeface="Arial"/>
              </a:rPr>
              <a:t>OR</a:t>
            </a:r>
            <a:r>
              <a:rPr dirty="0" sz="2000" spc="-20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80" b="1">
                <a:solidFill>
                  <a:srgbClr val="FFC000"/>
                </a:solidFill>
                <a:latin typeface="Arial"/>
                <a:cs typeface="Arial"/>
              </a:rPr>
              <a:t>AND  </a:t>
            </a:r>
            <a:r>
              <a:rPr dirty="0" sz="2000" spc="-170" b="1">
                <a:solidFill>
                  <a:srgbClr val="FFC000"/>
                </a:solidFill>
                <a:latin typeface="Arial"/>
                <a:cs typeface="Arial"/>
              </a:rPr>
              <a:t>PR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OF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S </a:t>
            </a:r>
            <a:r>
              <a:rPr dirty="0" sz="2000" spc="-145" b="1">
                <a:solidFill>
                  <a:srgbClr val="FFC000"/>
                </a:solidFill>
                <a:latin typeface="Arial"/>
                <a:cs typeface="Arial"/>
              </a:rPr>
              <a:t>OR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190" b="1">
                <a:solidFill>
                  <a:srgbClr val="FFC000"/>
                </a:solidFill>
                <a:latin typeface="Arial"/>
                <a:cs typeface="Arial"/>
              </a:rPr>
              <a:t>ME </a:t>
            </a:r>
            <a:r>
              <a:rPr dirty="0" sz="2000" spc="-280" b="1">
                <a:solidFill>
                  <a:srgbClr val="FFC000"/>
                </a:solidFill>
                <a:latin typeface="Arial"/>
                <a:cs typeface="Arial"/>
              </a:rPr>
              <a:t>R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IT</a:t>
            </a:r>
            <a:r>
              <a:rPr dirty="0" sz="2000" spc="-46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90" b="1">
                <a:solidFill>
                  <a:srgbClr val="FFC000"/>
                </a:solidFill>
                <a:latin typeface="Arial"/>
                <a:cs typeface="Arial"/>
              </a:rPr>
              <a:t>US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THE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 </a:t>
            </a:r>
            <a:r>
              <a:rPr dirty="0" sz="2000" spc="-35" b="1">
                <a:solidFill>
                  <a:srgbClr val="FFC000"/>
                </a:solidFill>
                <a:latin typeface="Arial"/>
                <a:cs typeface="Arial"/>
              </a:rPr>
              <a:t>. </a:t>
            </a:r>
            <a:r>
              <a:rPr dirty="0" sz="2000" spc="-90" b="1">
                <a:solidFill>
                  <a:srgbClr val="FFC000"/>
                </a:solidFill>
                <a:latin typeface="Arial"/>
                <a:cs typeface="Arial"/>
              </a:rPr>
              <a:t>DOUGL </a:t>
            </a:r>
            <a:r>
              <a:rPr dirty="0" sz="2000" spc="-190" b="1">
                <a:solidFill>
                  <a:srgbClr val="FFC000"/>
                </a:solidFill>
                <a:latin typeface="Arial"/>
                <a:cs typeface="Arial"/>
              </a:rPr>
              <a:t>AS </a:t>
            </a:r>
            <a:r>
              <a:rPr dirty="0" sz="2000" spc="-150" b="1">
                <a:solidFill>
                  <a:srgbClr val="FFC000"/>
                </a:solidFill>
                <a:latin typeface="Arial"/>
                <a:cs typeface="Arial"/>
              </a:rPr>
              <a:t>WIL </a:t>
            </a:r>
            <a:r>
              <a:rPr dirty="0" sz="2000" spc="-185" b="1">
                <a:solidFill>
                  <a:srgbClr val="FFC000"/>
                </a:solidFill>
                <a:latin typeface="Arial"/>
                <a:cs typeface="Arial"/>
              </a:rPr>
              <a:t>DE 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R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C </a:t>
            </a:r>
            <a:r>
              <a:rPr dirty="0" sz="2000" spc="-100" b="1">
                <a:solidFill>
                  <a:srgbClr val="FFC000"/>
                </a:solidFill>
                <a:latin typeface="Arial"/>
                <a:cs typeface="Arial"/>
              </a:rPr>
              <a:t>HOOL </a:t>
            </a:r>
            <a:r>
              <a:rPr dirty="0" sz="2000" spc="-165" b="1">
                <a:solidFill>
                  <a:srgbClr val="FFC000"/>
                </a:solidFill>
                <a:latin typeface="Arial"/>
                <a:cs typeface="Arial"/>
              </a:rPr>
              <a:t>OF </a:t>
            </a:r>
            <a:r>
              <a:rPr dirty="0" sz="2000" spc="-114" b="1">
                <a:solidFill>
                  <a:srgbClr val="FFC000"/>
                </a:solidFill>
                <a:latin typeface="Arial"/>
                <a:cs typeface="Arial"/>
              </a:rPr>
              <a:t>GOVE 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R </a:t>
            </a:r>
            <a:r>
              <a:rPr dirty="0" sz="2000" spc="-130" b="1">
                <a:solidFill>
                  <a:srgbClr val="FFC000"/>
                </a:solidFill>
                <a:latin typeface="Arial"/>
                <a:cs typeface="Arial"/>
              </a:rPr>
              <a:t>NME NT </a:t>
            </a:r>
            <a:r>
              <a:rPr dirty="0" sz="2000" spc="-75" b="1">
                <a:solidFill>
                  <a:srgbClr val="FFC000"/>
                </a:solidFill>
                <a:latin typeface="Arial"/>
                <a:cs typeface="Arial"/>
              </a:rPr>
              <a:t>AND </a:t>
            </a:r>
            <a:r>
              <a:rPr dirty="0" sz="2000" spc="-150" b="1">
                <a:solidFill>
                  <a:srgbClr val="FFC000"/>
                </a:solidFill>
                <a:latin typeface="Arial"/>
                <a:cs typeface="Arial"/>
              </a:rPr>
              <a:t>PUB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</a:t>
            </a:r>
            <a:r>
              <a:rPr dirty="0" sz="2000" spc="-21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45" b="1">
                <a:solidFill>
                  <a:srgbClr val="FFC000"/>
                </a:solidFill>
                <a:latin typeface="Arial"/>
                <a:cs typeface="Arial"/>
              </a:rPr>
              <a:t>IC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spc="-155" b="1">
                <a:solidFill>
                  <a:srgbClr val="FFC000"/>
                </a:solidFill>
                <a:latin typeface="Arial"/>
                <a:cs typeface="Arial"/>
              </a:rPr>
              <a:t>AF </a:t>
            </a:r>
            <a:r>
              <a:rPr dirty="0" sz="2000" spc="-105" b="1">
                <a:solidFill>
                  <a:srgbClr val="FFC000"/>
                </a:solidFill>
                <a:latin typeface="Arial"/>
                <a:cs typeface="Arial"/>
              </a:rPr>
              <a:t>FAIR</a:t>
            </a:r>
            <a:r>
              <a:rPr dirty="0" sz="2000" spc="-42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114" b="1">
                <a:solidFill>
                  <a:srgbClr val="FFC000"/>
                </a:solidFill>
                <a:latin typeface="Arial"/>
                <a:cs typeface="Arial"/>
              </a:rPr>
              <a:t>VIR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20" b="1">
                <a:solidFill>
                  <a:srgbClr val="FFC000"/>
                </a:solidFill>
                <a:latin typeface="Arial"/>
                <a:cs typeface="Arial"/>
              </a:rPr>
              <a:t>GINIA</a:t>
            </a:r>
            <a:r>
              <a:rPr dirty="0" sz="2000" spc="4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60" b="1">
                <a:solidFill>
                  <a:srgbClr val="FFC000"/>
                </a:solidFill>
                <a:latin typeface="Arial"/>
                <a:cs typeface="Arial"/>
              </a:rPr>
              <a:t>COMMONW</a:t>
            </a:r>
            <a:r>
              <a:rPr dirty="0" sz="2000" spc="-25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</a:t>
            </a:r>
            <a:r>
              <a:rPr dirty="0" sz="2000" spc="-36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35" b="1">
                <a:solidFill>
                  <a:srgbClr val="FFC000"/>
                </a:solidFill>
                <a:latin typeface="Arial"/>
                <a:cs typeface="Arial"/>
              </a:rPr>
              <a:t>ALT</a:t>
            </a:r>
            <a:r>
              <a:rPr dirty="0" sz="2000" spc="-29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75" b="1">
                <a:solidFill>
                  <a:srgbClr val="FFC000"/>
                </a:solidFill>
                <a:latin typeface="Arial"/>
                <a:cs typeface="Arial"/>
              </a:rPr>
              <a:t>H</a:t>
            </a:r>
            <a:r>
              <a:rPr dirty="0" sz="2000" spc="-114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90" b="1">
                <a:solidFill>
                  <a:srgbClr val="FFC000"/>
                </a:solidFill>
                <a:latin typeface="Arial"/>
                <a:cs typeface="Arial"/>
              </a:rPr>
              <a:t>UNIVE</a:t>
            </a:r>
            <a:r>
              <a:rPr dirty="0" sz="2000" spc="-17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280" b="1">
                <a:solidFill>
                  <a:srgbClr val="FFC000"/>
                </a:solidFill>
                <a:latin typeface="Arial"/>
                <a:cs typeface="Arial"/>
              </a:rPr>
              <a:t>R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</a:t>
            </a:r>
            <a:r>
              <a:rPr dirty="0" sz="2000" spc="-35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IT</a:t>
            </a:r>
            <a:r>
              <a:rPr dirty="0" sz="2000" spc="-29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30" b="1">
                <a:solidFill>
                  <a:srgbClr val="FFC000"/>
                </a:solidFill>
                <a:latin typeface="Arial"/>
                <a:cs typeface="Arial"/>
              </a:rPr>
              <a:t>Y,</a:t>
            </a:r>
            <a:r>
              <a:rPr dirty="0" sz="2000" spc="7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210" b="1">
                <a:solidFill>
                  <a:srgbClr val="FFC000"/>
                </a:solidFill>
                <a:latin typeface="Arial"/>
                <a:cs typeface="Arial"/>
              </a:rPr>
              <a:t>(B</a:t>
            </a:r>
            <a:r>
              <a:rPr dirty="0" sz="2000" spc="-19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305" b="1">
                <a:solidFill>
                  <a:srgbClr val="FFC000"/>
                </a:solidFill>
                <a:latin typeface="Arial"/>
                <a:cs typeface="Arial"/>
              </a:rPr>
              <a:t>W</a:t>
            </a:r>
            <a:r>
              <a:rPr dirty="0" sz="2000" spc="-26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35" b="1">
                <a:solidFill>
                  <a:srgbClr val="FFC000"/>
                </a:solidFill>
                <a:latin typeface="Arial"/>
                <a:cs typeface="Arial"/>
              </a:rPr>
              <a:t>OOL</a:t>
            </a:r>
            <a:r>
              <a:rPr dirty="0" sz="2000" spc="-19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DR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65" b="1">
                <a:solidFill>
                  <a:srgbClr val="FFC000"/>
                </a:solidFill>
                <a:latin typeface="Arial"/>
                <a:cs typeface="Arial"/>
              </a:rPr>
              <a:t>I@VC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30" b="1">
                <a:solidFill>
                  <a:srgbClr val="FFC000"/>
                </a:solidFill>
                <a:latin typeface="Arial"/>
                <a:cs typeface="Arial"/>
              </a:rPr>
              <a:t>U.E</a:t>
            </a:r>
            <a:r>
              <a:rPr dirty="0" sz="2000" spc="-17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5" b="1">
                <a:solidFill>
                  <a:srgbClr val="FFC000"/>
                </a:solidFill>
                <a:latin typeface="Arial"/>
                <a:cs typeface="Arial"/>
              </a:rPr>
              <a:t>DU)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73660">
              <a:lnSpc>
                <a:spcPct val="100000"/>
              </a:lnSpc>
            </a:pPr>
            <a:r>
              <a:rPr dirty="0" sz="2000" spc="-75" b="1">
                <a:solidFill>
                  <a:srgbClr val="FFC000"/>
                </a:solidFill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14595">
              <a:lnSpc>
                <a:spcPct val="100000"/>
              </a:lnSpc>
            </a:pPr>
            <a:r>
              <a:rPr dirty="0" sz="2000" spc="-160" b="1">
                <a:solidFill>
                  <a:srgbClr val="FFC000"/>
                </a:solidFill>
                <a:latin typeface="Arial"/>
                <a:cs typeface="Arial"/>
              </a:rPr>
              <a:t>DR </a:t>
            </a:r>
            <a:r>
              <a:rPr dirty="0" sz="2000" spc="-40" b="1">
                <a:solidFill>
                  <a:srgbClr val="FFC000"/>
                </a:solidFill>
                <a:latin typeface="Arial"/>
                <a:cs typeface="Arial"/>
              </a:rPr>
              <a:t>.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 </a:t>
            </a:r>
            <a:r>
              <a:rPr dirty="0" sz="2000" spc="-95" b="1">
                <a:solidFill>
                  <a:srgbClr val="FFC000"/>
                </a:solidFill>
                <a:latin typeface="Arial"/>
                <a:cs typeface="Arial"/>
              </a:rPr>
              <a:t>INDE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</a:t>
            </a:r>
            <a:r>
              <a:rPr dirty="0" sz="2000" spc="-170" b="1">
                <a:solidFill>
                  <a:srgbClr val="FFC000"/>
                </a:solidFill>
                <a:latin typeface="Arial"/>
                <a:cs typeface="Arial"/>
              </a:rPr>
              <a:t>Y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135" b="1">
                <a:solidFill>
                  <a:srgbClr val="FFC000"/>
                </a:solidFill>
                <a:latin typeface="Arial"/>
                <a:cs typeface="Arial"/>
              </a:rPr>
              <a:t>VANS </a:t>
            </a:r>
            <a:r>
              <a:rPr dirty="0" sz="2000" spc="-40" b="1">
                <a:solidFill>
                  <a:srgbClr val="FFC000"/>
                </a:solidFill>
                <a:latin typeface="Arial"/>
                <a:cs typeface="Arial"/>
              </a:rPr>
              <a:t>, </a:t>
            </a:r>
            <a:r>
              <a:rPr dirty="0" sz="2000" spc="-60" b="1">
                <a:solidFill>
                  <a:srgbClr val="FFC000"/>
                </a:solidFill>
                <a:latin typeface="Arial"/>
                <a:cs typeface="Arial"/>
              </a:rPr>
              <a:t>PH.D  </a:t>
            </a:r>
            <a:r>
              <a:rPr dirty="0" sz="2000" spc="-170" b="1">
                <a:solidFill>
                  <a:srgbClr val="FFC000"/>
                </a:solidFill>
                <a:latin typeface="Arial"/>
                <a:cs typeface="Arial"/>
              </a:rPr>
              <a:t>PR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OF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S</a:t>
            </a:r>
            <a:r>
              <a:rPr dirty="0" sz="2000" spc="-40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145" b="1">
                <a:solidFill>
                  <a:srgbClr val="FFC000"/>
                </a:solidFill>
                <a:latin typeface="Arial"/>
                <a:cs typeface="Arial"/>
              </a:rPr>
              <a:t>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350"/>
              </a:lnSpc>
            </a:pPr>
            <a:r>
              <a:rPr dirty="0" sz="2000" spc="-90" b="1">
                <a:solidFill>
                  <a:srgbClr val="FFC000"/>
                </a:solidFill>
                <a:latin typeface="Arial"/>
                <a:cs typeface="Arial"/>
              </a:rPr>
              <a:t>UNIVE </a:t>
            </a:r>
            <a:r>
              <a:rPr dirty="0" sz="2000" spc="-275" b="1">
                <a:solidFill>
                  <a:srgbClr val="FFC000"/>
                </a:solidFill>
                <a:latin typeface="Arial"/>
                <a:cs typeface="Arial"/>
              </a:rPr>
              <a:t>R </a:t>
            </a:r>
            <a:r>
              <a:rPr dirty="0" sz="2000" spc="-380" b="1">
                <a:solidFill>
                  <a:srgbClr val="FFC000"/>
                </a:solidFill>
                <a:latin typeface="Arial"/>
                <a:cs typeface="Arial"/>
              </a:rPr>
              <a:t>S </a:t>
            </a:r>
            <a:r>
              <a:rPr dirty="0" sz="2000" spc="-135" b="1">
                <a:solidFill>
                  <a:srgbClr val="FFC000"/>
                </a:solidFill>
                <a:latin typeface="Arial"/>
                <a:cs typeface="Arial"/>
              </a:rPr>
              <a:t>IT </a:t>
            </a:r>
            <a:r>
              <a:rPr dirty="0" sz="2000" spc="-165" b="1">
                <a:solidFill>
                  <a:srgbClr val="FFC000"/>
                </a:solidFill>
                <a:latin typeface="Arial"/>
                <a:cs typeface="Arial"/>
              </a:rPr>
              <a:t>Y OF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 </a:t>
            </a:r>
            <a:r>
              <a:rPr dirty="0" sz="2000" spc="-100" b="1">
                <a:solidFill>
                  <a:srgbClr val="FFC000"/>
                </a:solidFill>
                <a:latin typeface="Arial"/>
                <a:cs typeface="Arial"/>
              </a:rPr>
              <a:t>OUIS </a:t>
            </a:r>
            <a:r>
              <a:rPr dirty="0" sz="2000" spc="-125" b="1">
                <a:solidFill>
                  <a:srgbClr val="FFC000"/>
                </a:solidFill>
                <a:latin typeface="Arial"/>
                <a:cs typeface="Arial"/>
              </a:rPr>
              <a:t>VIL </a:t>
            </a:r>
            <a:r>
              <a:rPr dirty="0" sz="2000" spc="-370" b="1">
                <a:solidFill>
                  <a:srgbClr val="FFC000"/>
                </a:solidFill>
                <a:latin typeface="Arial"/>
                <a:cs typeface="Arial"/>
              </a:rPr>
              <a:t>L </a:t>
            </a:r>
            <a:r>
              <a:rPr dirty="0" sz="2000" spc="-375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2000" spc="-35" b="1">
                <a:solidFill>
                  <a:srgbClr val="FFC000"/>
                </a:solidFill>
                <a:latin typeface="Arial"/>
                <a:cs typeface="Arial"/>
              </a:rPr>
              <a:t>, </a:t>
            </a:r>
            <a:r>
              <a:rPr dirty="0" sz="2000" spc="-215" b="1">
                <a:solidFill>
                  <a:srgbClr val="FFC000"/>
                </a:solidFill>
                <a:latin typeface="Arial"/>
                <a:cs typeface="Arial"/>
              </a:rPr>
              <a:t>KE </a:t>
            </a:r>
            <a:r>
              <a:rPr dirty="0" sz="2000" spc="-130" b="1">
                <a:solidFill>
                  <a:srgbClr val="FFC000"/>
                </a:solidFill>
                <a:latin typeface="Arial"/>
                <a:cs typeface="Arial"/>
              </a:rPr>
              <a:t>NT </a:t>
            </a:r>
            <a:r>
              <a:rPr dirty="0" sz="2000" spc="-140" b="1">
                <a:solidFill>
                  <a:srgbClr val="FFC000"/>
                </a:solidFill>
                <a:latin typeface="Arial"/>
                <a:cs typeface="Arial"/>
              </a:rPr>
              <a:t>UC</a:t>
            </a:r>
            <a:r>
              <a:rPr dirty="0" sz="2000" spc="-10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2000" spc="-80" b="1">
                <a:solidFill>
                  <a:srgbClr val="FFC000"/>
                </a:solidFill>
                <a:latin typeface="Arial"/>
                <a:cs typeface="Arial"/>
              </a:rPr>
              <a:t>KY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196596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170"/>
              <a:t>Creating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496311" y="1787651"/>
            <a:ext cx="3708653" cy="37970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19933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8970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58005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27041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196078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865114" y="5563361"/>
            <a:ext cx="0" cy="66040"/>
          </a:xfrm>
          <a:custGeom>
            <a:avLst/>
            <a:gdLst/>
            <a:ahLst/>
            <a:cxnLst/>
            <a:rect l="l" t="t" r="r" b="b"/>
            <a:pathLst>
              <a:path w="0" h="66039">
                <a:moveTo>
                  <a:pt x="0" y="0"/>
                </a:moveTo>
                <a:lnTo>
                  <a:pt x="0" y="65531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445257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13913" y="5648655"/>
            <a:ext cx="151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5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19829" y="5648655"/>
            <a:ext cx="22853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1355" algn="l"/>
                <a:tab pos="1350010" algn="l"/>
                <a:tab pos="2019300" algn="l"/>
              </a:tabLst>
            </a:pPr>
            <a:r>
              <a:rPr dirty="0" sz="1800" spc="-10">
                <a:latin typeface="Arial"/>
                <a:cs typeface="Arial"/>
              </a:rPr>
              <a:t>10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15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20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 spc="-10">
                <a:latin typeface="Arial"/>
                <a:cs typeface="Arial"/>
              </a:rPr>
              <a:t>25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455926" y="55633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55926" y="4685538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455926" y="38077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455926" y="2929889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455926" y="205206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4007" y="0"/>
                </a:moveTo>
                <a:lnTo>
                  <a:pt x="0" y="0"/>
                </a:lnTo>
              </a:path>
            </a:pathLst>
          </a:custGeom>
          <a:ln w="10668">
            <a:solidFill>
              <a:srgbClr val="8888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283335" y="4954651"/>
            <a:ext cx="1060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0">
                <a:latin typeface="Arial"/>
                <a:cs typeface="Arial"/>
              </a:rPr>
              <a:t>Case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Study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5713" y="4076445"/>
            <a:ext cx="163766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65">
                <a:latin typeface="Arial"/>
                <a:cs typeface="Arial"/>
              </a:rPr>
              <a:t>In </a:t>
            </a:r>
            <a:r>
              <a:rPr dirty="0" sz="1800" spc="-170">
                <a:latin typeface="Arial"/>
                <a:cs typeface="Arial"/>
              </a:rPr>
              <a:t>Class</a:t>
            </a:r>
            <a:r>
              <a:rPr dirty="0" sz="1800" spc="-220">
                <a:latin typeface="Arial"/>
                <a:cs typeface="Arial"/>
              </a:rPr>
              <a:t> </a:t>
            </a:r>
            <a:r>
              <a:rPr dirty="0" sz="1800" spc="-190">
                <a:latin typeface="Arial"/>
                <a:cs typeface="Arial"/>
              </a:rPr>
              <a:t>Discussion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75257" y="3198621"/>
            <a:ext cx="668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15">
                <a:latin typeface="Arial"/>
                <a:cs typeface="Arial"/>
              </a:rPr>
              <a:t>Le</a:t>
            </a:r>
            <a:r>
              <a:rPr dirty="0" sz="1800" spc="-200">
                <a:latin typeface="Arial"/>
                <a:cs typeface="Arial"/>
              </a:rPr>
              <a:t>c</a:t>
            </a:r>
            <a:r>
              <a:rPr dirty="0" sz="1800" spc="-75">
                <a:latin typeface="Arial"/>
                <a:cs typeface="Arial"/>
              </a:rPr>
              <a:t>t</a:t>
            </a:r>
            <a:r>
              <a:rPr dirty="0" sz="1800" spc="-145">
                <a:latin typeface="Arial"/>
                <a:cs typeface="Arial"/>
              </a:rPr>
              <a:t>u</a:t>
            </a:r>
            <a:r>
              <a:rPr dirty="0" sz="1800" spc="-55">
                <a:latin typeface="Arial"/>
                <a:cs typeface="Arial"/>
              </a:rPr>
              <a:t>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60702" y="2320544"/>
            <a:ext cx="782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>
                <a:latin typeface="Arial"/>
                <a:cs typeface="Arial"/>
              </a:rPr>
              <a:t>Read</a:t>
            </a:r>
            <a:r>
              <a:rPr dirty="0" sz="1800" spc="-55">
                <a:latin typeface="Arial"/>
                <a:cs typeface="Arial"/>
              </a:rPr>
              <a:t>i</a:t>
            </a:r>
            <a:r>
              <a:rPr dirty="0" sz="1800" spc="-114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556247" y="3470147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556247" y="3791711"/>
            <a:ext cx="111760" cy="113030"/>
          </a:xfrm>
          <a:custGeom>
            <a:avLst/>
            <a:gdLst/>
            <a:ahLst/>
            <a:cxnLst/>
            <a:rect l="l" t="t" r="r" b="b"/>
            <a:pathLst>
              <a:path w="111759" h="113029">
                <a:moveTo>
                  <a:pt x="0" y="112775"/>
                </a:moveTo>
                <a:lnTo>
                  <a:pt x="111251" y="112775"/>
                </a:lnTo>
                <a:lnTo>
                  <a:pt x="111251" y="0"/>
                </a:lnTo>
                <a:lnTo>
                  <a:pt x="0" y="0"/>
                </a:lnTo>
                <a:lnTo>
                  <a:pt x="0" y="112775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556247" y="411480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59" h="111760">
                <a:moveTo>
                  <a:pt x="0" y="111251"/>
                </a:moveTo>
                <a:lnTo>
                  <a:pt x="111251" y="111251"/>
                </a:lnTo>
                <a:lnTo>
                  <a:pt x="111251" y="0"/>
                </a:lnTo>
                <a:lnTo>
                  <a:pt x="0" y="0"/>
                </a:lnTo>
                <a:lnTo>
                  <a:pt x="0" y="1112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707885" y="3302634"/>
            <a:ext cx="1943100" cy="993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95"/>
              </a:spcBef>
            </a:pPr>
            <a:r>
              <a:rPr dirty="0" sz="1800" spc="-50">
                <a:latin typeface="Arial"/>
                <a:cs typeface="Arial"/>
              </a:rPr>
              <a:t>Moderately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55">
                <a:latin typeface="Arial"/>
                <a:cs typeface="Arial"/>
              </a:rPr>
              <a:t>Very </a:t>
            </a:r>
            <a:r>
              <a:rPr dirty="0" sz="1800" spc="-85">
                <a:latin typeface="Arial"/>
                <a:cs typeface="Arial"/>
              </a:rPr>
              <a:t>Effective  </a:t>
            </a:r>
            <a:r>
              <a:rPr dirty="0" sz="1800" spc="-75">
                <a:latin typeface="Arial"/>
                <a:cs typeface="Arial"/>
              </a:rPr>
              <a:t>Highly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Effective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25361" y="5258561"/>
            <a:ext cx="2654935" cy="1477010"/>
          </a:xfrm>
          <a:prstGeom prst="rect">
            <a:avLst/>
          </a:prstGeom>
          <a:ln w="19811">
            <a:solidFill>
              <a:srgbClr val="FFC000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dirty="0" sz="1800" spc="-70">
                <a:latin typeface="Arial"/>
                <a:cs typeface="Arial"/>
              </a:rPr>
              <a:t>Other </a:t>
            </a:r>
            <a:r>
              <a:rPr dirty="0" sz="1800" spc="-90">
                <a:latin typeface="Arial"/>
                <a:cs typeface="Arial"/>
              </a:rPr>
              <a:t>Effective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Strategies: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spcBef>
                <a:spcPts val="5"/>
              </a:spcBef>
              <a:buChar char="•"/>
              <a:tabLst>
                <a:tab pos="377825" algn="l"/>
                <a:tab pos="378460" algn="l"/>
              </a:tabLst>
            </a:pPr>
            <a:r>
              <a:rPr dirty="0" sz="1800" spc="-90">
                <a:latin typeface="Arial"/>
                <a:cs typeface="Arial"/>
              </a:rPr>
              <a:t>Field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145">
                <a:latin typeface="Arial"/>
                <a:cs typeface="Arial"/>
              </a:rPr>
              <a:t>Trips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75">
                <a:latin typeface="Arial"/>
                <a:cs typeface="Arial"/>
              </a:rPr>
              <a:t>Group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35">
                <a:latin typeface="Arial"/>
                <a:cs typeface="Arial"/>
              </a:rPr>
              <a:t>Projects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65">
                <a:latin typeface="Arial"/>
                <a:cs typeface="Arial"/>
              </a:rPr>
              <a:t>Role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Playing</a:t>
            </a:r>
            <a:endParaRPr sz="1800">
              <a:latin typeface="Arial"/>
              <a:cs typeface="Arial"/>
            </a:endParaRPr>
          </a:p>
          <a:p>
            <a:pPr marL="377825" indent="-286385">
              <a:lnSpc>
                <a:spcPct val="100000"/>
              </a:lnSpc>
              <a:buChar char="•"/>
              <a:tabLst>
                <a:tab pos="377825" algn="l"/>
                <a:tab pos="378460" algn="l"/>
              </a:tabLst>
            </a:pPr>
            <a:r>
              <a:rPr dirty="0" sz="1800" spc="-114">
                <a:latin typeface="Arial"/>
                <a:cs typeface="Arial"/>
              </a:rPr>
              <a:t>Simulation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6D6D6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3737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8340" y="344170"/>
            <a:ext cx="544576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345"/>
              <a:t>Questions </a:t>
            </a:r>
            <a:r>
              <a:rPr dirty="0" sz="4400" spc="-185"/>
              <a:t>and</a:t>
            </a:r>
            <a:r>
              <a:rPr dirty="0" sz="4400" spc="-655"/>
              <a:t> </a:t>
            </a:r>
            <a:r>
              <a:rPr dirty="0" sz="4400" spc="-455"/>
              <a:t>Discussion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3510431" y="1752671"/>
            <a:ext cx="2448560" cy="2718435"/>
          </a:xfrm>
          <a:custGeom>
            <a:avLst/>
            <a:gdLst/>
            <a:ahLst/>
            <a:cxnLst/>
            <a:rect l="l" t="t" r="r" b="b"/>
            <a:pathLst>
              <a:path w="2448560" h="2718435">
                <a:moveTo>
                  <a:pt x="834610" y="0"/>
                </a:moveTo>
                <a:lnTo>
                  <a:pt x="616630" y="0"/>
                </a:lnTo>
                <a:lnTo>
                  <a:pt x="575808" y="4804"/>
                </a:lnTo>
                <a:lnTo>
                  <a:pt x="526994" y="13414"/>
                </a:lnTo>
                <a:lnTo>
                  <a:pt x="468120" y="26428"/>
                </a:lnTo>
                <a:lnTo>
                  <a:pt x="449444" y="30833"/>
                </a:lnTo>
                <a:lnTo>
                  <a:pt x="430788" y="35037"/>
                </a:lnTo>
                <a:lnTo>
                  <a:pt x="396322" y="46650"/>
                </a:lnTo>
                <a:lnTo>
                  <a:pt x="380531" y="52256"/>
                </a:lnTo>
                <a:lnTo>
                  <a:pt x="364721" y="58062"/>
                </a:lnTo>
                <a:lnTo>
                  <a:pt x="348930" y="65270"/>
                </a:lnTo>
                <a:lnTo>
                  <a:pt x="334583" y="71077"/>
                </a:lnTo>
                <a:lnTo>
                  <a:pt x="305847" y="85492"/>
                </a:lnTo>
                <a:lnTo>
                  <a:pt x="280018" y="99908"/>
                </a:lnTo>
                <a:lnTo>
                  <a:pt x="268515" y="108517"/>
                </a:lnTo>
                <a:lnTo>
                  <a:pt x="261342" y="112722"/>
                </a:lnTo>
                <a:lnTo>
                  <a:pt x="254168" y="118528"/>
                </a:lnTo>
                <a:lnTo>
                  <a:pt x="246974" y="122933"/>
                </a:lnTo>
                <a:lnTo>
                  <a:pt x="239800" y="128539"/>
                </a:lnTo>
                <a:lnTo>
                  <a:pt x="205334" y="158772"/>
                </a:lnTo>
                <a:lnTo>
                  <a:pt x="178057" y="192008"/>
                </a:lnTo>
                <a:lnTo>
                  <a:pt x="155081" y="226445"/>
                </a:lnTo>
                <a:lnTo>
                  <a:pt x="136415" y="263886"/>
                </a:lnTo>
                <a:lnTo>
                  <a:pt x="122055" y="302728"/>
                </a:lnTo>
                <a:lnTo>
                  <a:pt x="113438" y="344374"/>
                </a:lnTo>
                <a:lnTo>
                  <a:pt x="107695" y="386219"/>
                </a:lnTo>
                <a:lnTo>
                  <a:pt x="106259" y="430667"/>
                </a:lnTo>
                <a:lnTo>
                  <a:pt x="112004" y="517161"/>
                </a:lnTo>
                <a:lnTo>
                  <a:pt x="126363" y="606258"/>
                </a:lnTo>
                <a:lnTo>
                  <a:pt x="149338" y="698358"/>
                </a:lnTo>
                <a:lnTo>
                  <a:pt x="178057" y="793262"/>
                </a:lnTo>
                <a:lnTo>
                  <a:pt x="209642" y="888285"/>
                </a:lnTo>
                <a:lnTo>
                  <a:pt x="244108" y="981807"/>
                </a:lnTo>
                <a:lnTo>
                  <a:pt x="277132" y="1075328"/>
                </a:lnTo>
                <a:lnTo>
                  <a:pt x="307290" y="1167408"/>
                </a:lnTo>
                <a:lnTo>
                  <a:pt x="334583" y="1255164"/>
                </a:lnTo>
                <a:lnTo>
                  <a:pt x="354681" y="1338615"/>
                </a:lnTo>
                <a:lnTo>
                  <a:pt x="366164" y="1416319"/>
                </a:lnTo>
                <a:lnTo>
                  <a:pt x="366164" y="1489699"/>
                </a:lnTo>
                <a:lnTo>
                  <a:pt x="356104" y="1554429"/>
                </a:lnTo>
                <a:lnTo>
                  <a:pt x="330274" y="1610550"/>
                </a:lnTo>
                <a:lnTo>
                  <a:pt x="287191" y="1659463"/>
                </a:lnTo>
                <a:lnTo>
                  <a:pt x="226875" y="1696884"/>
                </a:lnTo>
                <a:lnTo>
                  <a:pt x="170877" y="1727097"/>
                </a:lnTo>
                <a:lnTo>
                  <a:pt x="123492" y="1761614"/>
                </a:lnTo>
                <a:lnTo>
                  <a:pt x="83284" y="1799035"/>
                </a:lnTo>
                <a:lnTo>
                  <a:pt x="53130" y="1839319"/>
                </a:lnTo>
                <a:lnTo>
                  <a:pt x="28719" y="1882486"/>
                </a:lnTo>
                <a:lnTo>
                  <a:pt x="12923" y="1928516"/>
                </a:lnTo>
                <a:lnTo>
                  <a:pt x="2871" y="1976007"/>
                </a:lnTo>
                <a:lnTo>
                  <a:pt x="0" y="2024921"/>
                </a:lnTo>
                <a:lnTo>
                  <a:pt x="1435" y="2060900"/>
                </a:lnTo>
                <a:lnTo>
                  <a:pt x="12923" y="2132838"/>
                </a:lnTo>
                <a:lnTo>
                  <a:pt x="34462" y="2206198"/>
                </a:lnTo>
                <a:lnTo>
                  <a:pt x="50259" y="2243618"/>
                </a:lnTo>
                <a:lnTo>
                  <a:pt x="67490" y="2279577"/>
                </a:lnTo>
                <a:lnTo>
                  <a:pt x="86156" y="2316998"/>
                </a:lnTo>
                <a:lnTo>
                  <a:pt x="104824" y="2348653"/>
                </a:lnTo>
                <a:lnTo>
                  <a:pt x="110567" y="2358723"/>
                </a:lnTo>
                <a:lnTo>
                  <a:pt x="122055" y="2375982"/>
                </a:lnTo>
                <a:lnTo>
                  <a:pt x="127798" y="2386053"/>
                </a:lnTo>
                <a:lnTo>
                  <a:pt x="133543" y="2394683"/>
                </a:lnTo>
                <a:lnTo>
                  <a:pt x="165134" y="2437850"/>
                </a:lnTo>
                <a:lnTo>
                  <a:pt x="199603" y="2478133"/>
                </a:lnTo>
                <a:lnTo>
                  <a:pt x="236934" y="2514112"/>
                </a:lnTo>
                <a:lnTo>
                  <a:pt x="277132" y="2547188"/>
                </a:lnTo>
                <a:lnTo>
                  <a:pt x="317350" y="2575980"/>
                </a:lnTo>
                <a:lnTo>
                  <a:pt x="360413" y="2603309"/>
                </a:lnTo>
                <a:lnTo>
                  <a:pt x="403496" y="2626334"/>
                </a:lnTo>
                <a:lnTo>
                  <a:pt x="449444" y="2646476"/>
                </a:lnTo>
                <a:lnTo>
                  <a:pt x="493970" y="2665179"/>
                </a:lnTo>
                <a:lnTo>
                  <a:pt x="541341" y="2679566"/>
                </a:lnTo>
                <a:lnTo>
                  <a:pt x="587310" y="2692514"/>
                </a:lnTo>
                <a:lnTo>
                  <a:pt x="633259" y="2702585"/>
                </a:lnTo>
                <a:lnTo>
                  <a:pt x="680630" y="2709779"/>
                </a:lnTo>
                <a:lnTo>
                  <a:pt x="726578" y="2714096"/>
                </a:lnTo>
                <a:lnTo>
                  <a:pt x="771104" y="2716975"/>
                </a:lnTo>
                <a:lnTo>
                  <a:pt x="815610" y="2718413"/>
                </a:lnTo>
                <a:lnTo>
                  <a:pt x="863001" y="2715535"/>
                </a:lnTo>
                <a:lnTo>
                  <a:pt x="907507" y="2705464"/>
                </a:lnTo>
                <a:lnTo>
                  <a:pt x="950590" y="2691075"/>
                </a:lnTo>
                <a:lnTo>
                  <a:pt x="990808" y="2668056"/>
                </a:lnTo>
                <a:lnTo>
                  <a:pt x="1002290" y="2659422"/>
                </a:lnTo>
                <a:lnTo>
                  <a:pt x="1015215" y="2650781"/>
                </a:lnTo>
                <a:lnTo>
                  <a:pt x="1048239" y="2620568"/>
                </a:lnTo>
                <a:lnTo>
                  <a:pt x="1078397" y="2583168"/>
                </a:lnTo>
                <a:lnTo>
                  <a:pt x="1105669" y="2547188"/>
                </a:lnTo>
                <a:lnTo>
                  <a:pt x="1134405" y="2512671"/>
                </a:lnTo>
                <a:lnTo>
                  <a:pt x="1164543" y="2482458"/>
                </a:lnTo>
                <a:lnTo>
                  <a:pt x="1196144" y="2453687"/>
                </a:lnTo>
                <a:lnTo>
                  <a:pt x="1227725" y="2427779"/>
                </a:lnTo>
                <a:lnTo>
                  <a:pt x="1259326" y="2404754"/>
                </a:lnTo>
                <a:lnTo>
                  <a:pt x="1293792" y="2383170"/>
                </a:lnTo>
                <a:lnTo>
                  <a:pt x="1326816" y="2363028"/>
                </a:lnTo>
                <a:lnTo>
                  <a:pt x="1362705" y="2345769"/>
                </a:lnTo>
                <a:lnTo>
                  <a:pt x="1397171" y="2328511"/>
                </a:lnTo>
                <a:lnTo>
                  <a:pt x="1433081" y="2314115"/>
                </a:lnTo>
                <a:lnTo>
                  <a:pt x="1468970" y="2301161"/>
                </a:lnTo>
                <a:lnTo>
                  <a:pt x="1506302" y="2288227"/>
                </a:lnTo>
                <a:lnTo>
                  <a:pt x="1542211" y="2278136"/>
                </a:lnTo>
                <a:lnTo>
                  <a:pt x="1579543" y="2266643"/>
                </a:lnTo>
                <a:lnTo>
                  <a:pt x="1728871" y="2232106"/>
                </a:lnTo>
                <a:lnTo>
                  <a:pt x="1764780" y="2224918"/>
                </a:lnTo>
                <a:lnTo>
                  <a:pt x="1802112" y="2216269"/>
                </a:lnTo>
                <a:lnTo>
                  <a:pt x="1909800" y="2191822"/>
                </a:lnTo>
                <a:lnTo>
                  <a:pt x="1980175" y="2171680"/>
                </a:lnTo>
                <a:lnTo>
                  <a:pt x="2046122" y="2148655"/>
                </a:lnTo>
                <a:lnTo>
                  <a:pt x="2109445" y="2121325"/>
                </a:lnTo>
                <a:lnTo>
                  <a:pt x="2169761" y="2086788"/>
                </a:lnTo>
                <a:lnTo>
                  <a:pt x="2185591" y="2075275"/>
                </a:lnTo>
                <a:lnTo>
                  <a:pt x="2194208" y="2070971"/>
                </a:lnTo>
                <a:lnTo>
                  <a:pt x="2201221" y="2065204"/>
                </a:lnTo>
                <a:lnTo>
                  <a:pt x="2215649" y="2053692"/>
                </a:lnTo>
                <a:lnTo>
                  <a:pt x="2224266" y="2047946"/>
                </a:lnTo>
                <a:lnTo>
                  <a:pt x="2231480" y="2042179"/>
                </a:lnTo>
                <a:lnTo>
                  <a:pt x="2264544" y="2013408"/>
                </a:lnTo>
                <a:lnTo>
                  <a:pt x="2294601" y="1981754"/>
                </a:lnTo>
                <a:lnTo>
                  <a:pt x="2323457" y="1947236"/>
                </a:lnTo>
                <a:lnTo>
                  <a:pt x="2347704" y="1909815"/>
                </a:lnTo>
                <a:lnTo>
                  <a:pt x="2370748" y="1869532"/>
                </a:lnTo>
                <a:lnTo>
                  <a:pt x="2390787" y="1826365"/>
                </a:lnTo>
                <a:lnTo>
                  <a:pt x="2408020" y="1778893"/>
                </a:lnTo>
                <a:lnTo>
                  <a:pt x="2421045" y="1728538"/>
                </a:lnTo>
                <a:lnTo>
                  <a:pt x="2432467" y="1663788"/>
                </a:lnTo>
                <a:lnTo>
                  <a:pt x="2441084" y="1599038"/>
                </a:lnTo>
                <a:lnTo>
                  <a:pt x="2446895" y="1537170"/>
                </a:lnTo>
                <a:lnTo>
                  <a:pt x="2448298" y="1475303"/>
                </a:lnTo>
                <a:lnTo>
                  <a:pt x="2443889" y="1378898"/>
                </a:lnTo>
                <a:lnTo>
                  <a:pt x="2432467" y="1286818"/>
                </a:lnTo>
                <a:lnTo>
                  <a:pt x="2413831" y="1197621"/>
                </a:lnTo>
                <a:lnTo>
                  <a:pt x="2387982" y="1112729"/>
                </a:lnTo>
                <a:lnTo>
                  <a:pt x="2357723" y="1032161"/>
                </a:lnTo>
                <a:lnTo>
                  <a:pt x="2321854" y="955898"/>
                </a:lnTo>
                <a:lnTo>
                  <a:pt x="2283179" y="883960"/>
                </a:lnTo>
                <a:lnTo>
                  <a:pt x="2240096" y="816287"/>
                </a:lnTo>
                <a:lnTo>
                  <a:pt x="2202825" y="763029"/>
                </a:lnTo>
                <a:lnTo>
                  <a:pt x="2165352" y="712774"/>
                </a:lnTo>
                <a:lnTo>
                  <a:pt x="2126678" y="665323"/>
                </a:lnTo>
                <a:lnTo>
                  <a:pt x="2087803" y="622076"/>
                </a:lnTo>
                <a:lnTo>
                  <a:pt x="2049128" y="581832"/>
                </a:lnTo>
                <a:lnTo>
                  <a:pt x="2011856" y="544391"/>
                </a:lnTo>
                <a:lnTo>
                  <a:pt x="1974424" y="509954"/>
                </a:lnTo>
                <a:lnTo>
                  <a:pt x="1908377" y="452291"/>
                </a:lnTo>
                <a:lnTo>
                  <a:pt x="1878219" y="429266"/>
                </a:lnTo>
                <a:lnTo>
                  <a:pt x="1852369" y="409244"/>
                </a:lnTo>
                <a:lnTo>
                  <a:pt x="1829385" y="393427"/>
                </a:lnTo>
                <a:lnTo>
                  <a:pt x="1812171" y="380413"/>
                </a:lnTo>
                <a:lnTo>
                  <a:pt x="1797804" y="370402"/>
                </a:lnTo>
                <a:lnTo>
                  <a:pt x="1789187" y="364596"/>
                </a:lnTo>
                <a:lnTo>
                  <a:pt x="1786322" y="363194"/>
                </a:lnTo>
                <a:lnTo>
                  <a:pt x="1784879" y="361592"/>
                </a:lnTo>
                <a:lnTo>
                  <a:pt x="1780570" y="358789"/>
                </a:lnTo>
                <a:lnTo>
                  <a:pt x="1773397" y="354585"/>
                </a:lnTo>
                <a:lnTo>
                  <a:pt x="1763337" y="347377"/>
                </a:lnTo>
                <a:lnTo>
                  <a:pt x="1750412" y="340169"/>
                </a:lnTo>
                <a:lnTo>
                  <a:pt x="1736065" y="329958"/>
                </a:lnTo>
                <a:lnTo>
                  <a:pt x="1718831" y="318546"/>
                </a:lnTo>
                <a:lnTo>
                  <a:pt x="1698733" y="306933"/>
                </a:lnTo>
                <a:lnTo>
                  <a:pt x="1675748" y="292717"/>
                </a:lnTo>
                <a:lnTo>
                  <a:pt x="1651341" y="279703"/>
                </a:lnTo>
                <a:lnTo>
                  <a:pt x="1596776" y="248069"/>
                </a:lnTo>
                <a:lnTo>
                  <a:pt x="1533594" y="215033"/>
                </a:lnTo>
                <a:lnTo>
                  <a:pt x="1464661" y="181797"/>
                </a:lnTo>
                <a:lnTo>
                  <a:pt x="1427329" y="164578"/>
                </a:lnTo>
                <a:lnTo>
                  <a:pt x="1388555" y="147359"/>
                </a:lnTo>
                <a:lnTo>
                  <a:pt x="1348357" y="131542"/>
                </a:lnTo>
                <a:lnTo>
                  <a:pt x="1306717" y="114123"/>
                </a:lnTo>
                <a:lnTo>
                  <a:pt x="1265077" y="98306"/>
                </a:lnTo>
                <a:lnTo>
                  <a:pt x="1130096" y="55259"/>
                </a:lnTo>
                <a:lnTo>
                  <a:pt x="1084148" y="42245"/>
                </a:lnTo>
                <a:lnTo>
                  <a:pt x="1036756" y="30833"/>
                </a:lnTo>
                <a:lnTo>
                  <a:pt x="987922" y="20622"/>
                </a:lnTo>
                <a:lnTo>
                  <a:pt x="939108" y="12012"/>
                </a:lnTo>
                <a:lnTo>
                  <a:pt x="890294" y="4804"/>
                </a:lnTo>
                <a:lnTo>
                  <a:pt x="834610" y="0"/>
                </a:lnTo>
                <a:close/>
              </a:path>
            </a:pathLst>
          </a:custGeom>
          <a:solidFill>
            <a:srgbClr val="D5BB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303078" y="4216429"/>
            <a:ext cx="571500" cy="384175"/>
          </a:xfrm>
          <a:custGeom>
            <a:avLst/>
            <a:gdLst/>
            <a:ahLst/>
            <a:cxnLst/>
            <a:rect l="l" t="t" r="r" b="b"/>
            <a:pathLst>
              <a:path w="571500" h="384175">
                <a:moveTo>
                  <a:pt x="44505" y="0"/>
                </a:moveTo>
                <a:lnTo>
                  <a:pt x="11482" y="61867"/>
                </a:lnTo>
                <a:lnTo>
                  <a:pt x="1422" y="113663"/>
                </a:lnTo>
                <a:lnTo>
                  <a:pt x="0" y="132363"/>
                </a:lnTo>
                <a:lnTo>
                  <a:pt x="1422" y="158252"/>
                </a:lnTo>
                <a:lnTo>
                  <a:pt x="12924" y="207175"/>
                </a:lnTo>
                <a:lnTo>
                  <a:pt x="35889" y="251777"/>
                </a:lnTo>
                <a:lnTo>
                  <a:pt x="67490" y="292063"/>
                </a:lnTo>
                <a:lnTo>
                  <a:pt x="107687" y="326595"/>
                </a:lnTo>
                <a:lnTo>
                  <a:pt x="155078" y="353930"/>
                </a:lnTo>
                <a:lnTo>
                  <a:pt x="209644" y="372635"/>
                </a:lnTo>
                <a:lnTo>
                  <a:pt x="267074" y="382706"/>
                </a:lnTo>
                <a:lnTo>
                  <a:pt x="297233" y="384145"/>
                </a:lnTo>
                <a:lnTo>
                  <a:pt x="343181" y="381267"/>
                </a:lnTo>
                <a:lnTo>
                  <a:pt x="386264" y="372635"/>
                </a:lnTo>
                <a:lnTo>
                  <a:pt x="426462" y="358247"/>
                </a:lnTo>
                <a:lnTo>
                  <a:pt x="446580" y="349614"/>
                </a:lnTo>
                <a:lnTo>
                  <a:pt x="454577" y="345297"/>
                </a:lnTo>
                <a:lnTo>
                  <a:pt x="320217" y="345297"/>
                </a:lnTo>
                <a:lnTo>
                  <a:pt x="290059" y="343859"/>
                </a:lnTo>
                <a:lnTo>
                  <a:pt x="232628" y="333788"/>
                </a:lnTo>
                <a:lnTo>
                  <a:pt x="178043" y="315084"/>
                </a:lnTo>
                <a:lnTo>
                  <a:pt x="130671" y="287746"/>
                </a:lnTo>
                <a:lnTo>
                  <a:pt x="90454" y="253217"/>
                </a:lnTo>
                <a:lnTo>
                  <a:pt x="58873" y="214369"/>
                </a:lnTo>
                <a:lnTo>
                  <a:pt x="35889" y="168322"/>
                </a:lnTo>
                <a:lnTo>
                  <a:pt x="24407" y="119409"/>
                </a:lnTo>
                <a:lnTo>
                  <a:pt x="22964" y="93501"/>
                </a:lnTo>
                <a:lnTo>
                  <a:pt x="24407" y="69055"/>
                </a:lnTo>
                <a:lnTo>
                  <a:pt x="28715" y="44588"/>
                </a:lnTo>
                <a:lnTo>
                  <a:pt x="34466" y="21563"/>
                </a:lnTo>
                <a:lnTo>
                  <a:pt x="44505" y="0"/>
                </a:lnTo>
                <a:close/>
              </a:path>
              <a:path w="571500" h="384175">
                <a:moveTo>
                  <a:pt x="571501" y="224439"/>
                </a:moveTo>
                <a:lnTo>
                  <a:pt x="538478" y="263288"/>
                </a:lnTo>
                <a:lnTo>
                  <a:pt x="496837" y="294940"/>
                </a:lnTo>
                <a:lnTo>
                  <a:pt x="432213" y="326595"/>
                </a:lnTo>
                <a:lnTo>
                  <a:pt x="379090" y="340980"/>
                </a:lnTo>
                <a:lnTo>
                  <a:pt x="358972" y="342420"/>
                </a:lnTo>
                <a:lnTo>
                  <a:pt x="340316" y="345297"/>
                </a:lnTo>
                <a:lnTo>
                  <a:pt x="454577" y="345297"/>
                </a:lnTo>
                <a:lnTo>
                  <a:pt x="465236" y="339543"/>
                </a:lnTo>
                <a:lnTo>
                  <a:pt x="498260" y="316522"/>
                </a:lnTo>
                <a:lnTo>
                  <a:pt x="528418" y="289186"/>
                </a:lnTo>
                <a:lnTo>
                  <a:pt x="552825" y="257531"/>
                </a:lnTo>
                <a:lnTo>
                  <a:pt x="562885" y="241706"/>
                </a:lnTo>
                <a:lnTo>
                  <a:pt x="571501" y="2244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347583" y="4058157"/>
            <a:ext cx="571500" cy="382905"/>
          </a:xfrm>
          <a:custGeom>
            <a:avLst/>
            <a:gdLst/>
            <a:ahLst/>
            <a:cxnLst/>
            <a:rect l="l" t="t" r="r" b="b"/>
            <a:pathLst>
              <a:path w="571500" h="382904">
                <a:moveTo>
                  <a:pt x="432681" y="38842"/>
                </a:moveTo>
                <a:lnTo>
                  <a:pt x="252727" y="38842"/>
                </a:lnTo>
                <a:lnTo>
                  <a:pt x="282885" y="40283"/>
                </a:lnTo>
                <a:lnTo>
                  <a:pt x="311600" y="44608"/>
                </a:lnTo>
                <a:lnTo>
                  <a:pt x="367608" y="58984"/>
                </a:lnTo>
                <a:lnTo>
                  <a:pt x="417865" y="82009"/>
                </a:lnTo>
                <a:lnTo>
                  <a:pt x="460948" y="112222"/>
                </a:lnTo>
                <a:lnTo>
                  <a:pt x="498280" y="149622"/>
                </a:lnTo>
                <a:lnTo>
                  <a:pt x="525553" y="192789"/>
                </a:lnTo>
                <a:lnTo>
                  <a:pt x="542786" y="240281"/>
                </a:lnTo>
                <a:lnTo>
                  <a:pt x="548537" y="290635"/>
                </a:lnTo>
                <a:lnTo>
                  <a:pt x="547094" y="313660"/>
                </a:lnTo>
                <a:lnTo>
                  <a:pt x="542786" y="338107"/>
                </a:lnTo>
                <a:lnTo>
                  <a:pt x="537055" y="361130"/>
                </a:lnTo>
                <a:lnTo>
                  <a:pt x="526995" y="382712"/>
                </a:lnTo>
                <a:lnTo>
                  <a:pt x="537055" y="368324"/>
                </a:lnTo>
                <a:lnTo>
                  <a:pt x="545672" y="352497"/>
                </a:lnTo>
                <a:lnTo>
                  <a:pt x="560019" y="320848"/>
                </a:lnTo>
                <a:lnTo>
                  <a:pt x="568636" y="286311"/>
                </a:lnTo>
                <a:lnTo>
                  <a:pt x="571501" y="251773"/>
                </a:lnTo>
                <a:lnTo>
                  <a:pt x="570079" y="225885"/>
                </a:lnTo>
                <a:lnTo>
                  <a:pt x="558576" y="176972"/>
                </a:lnTo>
                <a:lnTo>
                  <a:pt x="535612" y="130922"/>
                </a:lnTo>
                <a:lnTo>
                  <a:pt x="504011" y="92080"/>
                </a:lnTo>
                <a:lnTo>
                  <a:pt x="463814" y="57542"/>
                </a:lnTo>
                <a:lnTo>
                  <a:pt x="440829" y="43166"/>
                </a:lnTo>
                <a:lnTo>
                  <a:pt x="432681" y="38842"/>
                </a:lnTo>
                <a:close/>
              </a:path>
              <a:path w="571500" h="382904">
                <a:moveTo>
                  <a:pt x="275711" y="0"/>
                </a:moveTo>
                <a:lnTo>
                  <a:pt x="229762" y="2883"/>
                </a:lnTo>
                <a:lnTo>
                  <a:pt x="186679" y="11512"/>
                </a:lnTo>
                <a:lnTo>
                  <a:pt x="145039" y="25888"/>
                </a:lnTo>
                <a:lnTo>
                  <a:pt x="107707" y="44608"/>
                </a:lnTo>
                <a:lnTo>
                  <a:pt x="73241" y="67613"/>
                </a:lnTo>
                <a:lnTo>
                  <a:pt x="43083" y="94963"/>
                </a:lnTo>
                <a:lnTo>
                  <a:pt x="18676" y="125176"/>
                </a:lnTo>
                <a:lnTo>
                  <a:pt x="0" y="158272"/>
                </a:lnTo>
                <a:lnTo>
                  <a:pt x="10059" y="145317"/>
                </a:lnTo>
                <a:lnTo>
                  <a:pt x="21541" y="132363"/>
                </a:lnTo>
                <a:lnTo>
                  <a:pt x="74663" y="89196"/>
                </a:lnTo>
                <a:lnTo>
                  <a:pt x="122055" y="64750"/>
                </a:lnTo>
                <a:lnTo>
                  <a:pt x="157964" y="51796"/>
                </a:lnTo>
                <a:lnTo>
                  <a:pt x="213952" y="41725"/>
                </a:lnTo>
                <a:lnTo>
                  <a:pt x="232628" y="38842"/>
                </a:lnTo>
                <a:lnTo>
                  <a:pt x="432681" y="38842"/>
                </a:lnTo>
                <a:lnTo>
                  <a:pt x="416422" y="30212"/>
                </a:lnTo>
                <a:lnTo>
                  <a:pt x="390572" y="20141"/>
                </a:lnTo>
                <a:lnTo>
                  <a:pt x="363300" y="11512"/>
                </a:lnTo>
                <a:lnTo>
                  <a:pt x="334585" y="5746"/>
                </a:lnTo>
                <a:lnTo>
                  <a:pt x="305869" y="1441"/>
                </a:lnTo>
                <a:lnTo>
                  <a:pt x="2757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54145" y="1797920"/>
            <a:ext cx="1387475" cy="742950"/>
          </a:xfrm>
          <a:custGeom>
            <a:avLst/>
            <a:gdLst/>
            <a:ahLst/>
            <a:cxnLst/>
            <a:rect l="l" t="t" r="r" b="b"/>
            <a:pathLst>
              <a:path w="1387475" h="742950">
                <a:moveTo>
                  <a:pt x="868734" y="0"/>
                </a:moveTo>
                <a:lnTo>
                  <a:pt x="794070" y="0"/>
                </a:lnTo>
                <a:lnTo>
                  <a:pt x="664841" y="7007"/>
                </a:lnTo>
                <a:lnTo>
                  <a:pt x="548517" y="21423"/>
                </a:lnTo>
                <a:lnTo>
                  <a:pt x="448003" y="41645"/>
                </a:lnTo>
                <a:lnTo>
                  <a:pt x="358972" y="67473"/>
                </a:lnTo>
                <a:lnTo>
                  <a:pt x="281442" y="97706"/>
                </a:lnTo>
                <a:lnTo>
                  <a:pt x="215375" y="132343"/>
                </a:lnTo>
                <a:lnTo>
                  <a:pt x="159387" y="169784"/>
                </a:lnTo>
                <a:lnTo>
                  <a:pt x="114861" y="211429"/>
                </a:lnTo>
                <a:lnTo>
                  <a:pt x="77529" y="253075"/>
                </a:lnTo>
                <a:lnTo>
                  <a:pt x="48814" y="296322"/>
                </a:lnTo>
                <a:lnTo>
                  <a:pt x="27272" y="340970"/>
                </a:lnTo>
                <a:lnTo>
                  <a:pt x="12924" y="384017"/>
                </a:lnTo>
                <a:lnTo>
                  <a:pt x="4308" y="425862"/>
                </a:lnTo>
                <a:lnTo>
                  <a:pt x="0" y="467508"/>
                </a:lnTo>
                <a:lnTo>
                  <a:pt x="0" y="504948"/>
                </a:lnTo>
                <a:lnTo>
                  <a:pt x="15790" y="585436"/>
                </a:lnTo>
                <a:lnTo>
                  <a:pt x="35889" y="624278"/>
                </a:lnTo>
                <a:lnTo>
                  <a:pt x="60296" y="658916"/>
                </a:lnTo>
                <a:lnTo>
                  <a:pt x="91897" y="686145"/>
                </a:lnTo>
                <a:lnTo>
                  <a:pt x="127786" y="709170"/>
                </a:lnTo>
                <a:lnTo>
                  <a:pt x="166561" y="726589"/>
                </a:lnTo>
                <a:lnTo>
                  <a:pt x="206778" y="736600"/>
                </a:lnTo>
                <a:lnTo>
                  <a:pt x="249841" y="742407"/>
                </a:lnTo>
                <a:lnTo>
                  <a:pt x="294367" y="742407"/>
                </a:lnTo>
                <a:lnTo>
                  <a:pt x="337450" y="736600"/>
                </a:lnTo>
                <a:lnTo>
                  <a:pt x="379090" y="726589"/>
                </a:lnTo>
                <a:lnTo>
                  <a:pt x="417845" y="709170"/>
                </a:lnTo>
                <a:lnTo>
                  <a:pt x="455197" y="686145"/>
                </a:lnTo>
                <a:lnTo>
                  <a:pt x="242667" y="683342"/>
                </a:lnTo>
                <a:lnTo>
                  <a:pt x="211086" y="678938"/>
                </a:lnTo>
                <a:lnTo>
                  <a:pt x="153636" y="657514"/>
                </a:lnTo>
                <a:lnTo>
                  <a:pt x="106244" y="615669"/>
                </a:lnTo>
                <a:lnTo>
                  <a:pt x="74663" y="550999"/>
                </a:lnTo>
                <a:lnTo>
                  <a:pt x="66047" y="503547"/>
                </a:lnTo>
                <a:lnTo>
                  <a:pt x="64604" y="457497"/>
                </a:lnTo>
                <a:lnTo>
                  <a:pt x="70355" y="411447"/>
                </a:lnTo>
                <a:lnTo>
                  <a:pt x="84723" y="366798"/>
                </a:lnTo>
                <a:lnTo>
                  <a:pt x="104822" y="323551"/>
                </a:lnTo>
                <a:lnTo>
                  <a:pt x="133537" y="281906"/>
                </a:lnTo>
                <a:lnTo>
                  <a:pt x="169426" y="241662"/>
                </a:lnTo>
                <a:lnTo>
                  <a:pt x="212509" y="205623"/>
                </a:lnTo>
                <a:lnTo>
                  <a:pt x="262766" y="171186"/>
                </a:lnTo>
                <a:lnTo>
                  <a:pt x="318774" y="140953"/>
                </a:lnTo>
                <a:lnTo>
                  <a:pt x="381956" y="112121"/>
                </a:lnTo>
                <a:lnTo>
                  <a:pt x="452312" y="89096"/>
                </a:lnTo>
                <a:lnTo>
                  <a:pt x="528418" y="68874"/>
                </a:lnTo>
                <a:lnTo>
                  <a:pt x="610276" y="53057"/>
                </a:lnTo>
                <a:lnTo>
                  <a:pt x="699308" y="41645"/>
                </a:lnTo>
                <a:lnTo>
                  <a:pt x="794070" y="35838"/>
                </a:lnTo>
                <a:lnTo>
                  <a:pt x="814169" y="35838"/>
                </a:lnTo>
                <a:lnTo>
                  <a:pt x="821363" y="34437"/>
                </a:lnTo>
                <a:lnTo>
                  <a:pt x="1153165" y="34437"/>
                </a:lnTo>
                <a:lnTo>
                  <a:pt x="1111422" y="24426"/>
                </a:lnTo>
                <a:lnTo>
                  <a:pt x="1039624" y="12813"/>
                </a:lnTo>
                <a:lnTo>
                  <a:pt x="1003715" y="8609"/>
                </a:lnTo>
                <a:lnTo>
                  <a:pt x="934802" y="2803"/>
                </a:lnTo>
                <a:lnTo>
                  <a:pt x="868734" y="0"/>
                </a:lnTo>
                <a:close/>
              </a:path>
              <a:path w="1387475" h="742950">
                <a:moveTo>
                  <a:pt x="435078" y="210028"/>
                </a:moveTo>
                <a:lnTo>
                  <a:pt x="469545" y="267490"/>
                </a:lnTo>
                <a:lnTo>
                  <a:pt x="492529" y="322150"/>
                </a:lnTo>
                <a:lnTo>
                  <a:pt x="506877" y="375408"/>
                </a:lnTo>
                <a:lnTo>
                  <a:pt x="514071" y="425862"/>
                </a:lnTo>
                <a:lnTo>
                  <a:pt x="512628" y="471913"/>
                </a:lnTo>
                <a:lnTo>
                  <a:pt x="505454" y="514959"/>
                </a:lnTo>
                <a:lnTo>
                  <a:pt x="492529" y="553802"/>
                </a:lnTo>
                <a:lnTo>
                  <a:pt x="463794" y="605658"/>
                </a:lnTo>
                <a:lnTo>
                  <a:pt x="423596" y="638694"/>
                </a:lnTo>
                <a:lnTo>
                  <a:pt x="370474" y="664722"/>
                </a:lnTo>
                <a:lnTo>
                  <a:pt x="308715" y="680539"/>
                </a:lnTo>
                <a:lnTo>
                  <a:pt x="275691" y="683342"/>
                </a:lnTo>
                <a:lnTo>
                  <a:pt x="458448" y="683342"/>
                </a:lnTo>
                <a:lnTo>
                  <a:pt x="514071" y="625680"/>
                </a:lnTo>
                <a:lnTo>
                  <a:pt x="534169" y="586837"/>
                </a:lnTo>
                <a:lnTo>
                  <a:pt x="555711" y="507751"/>
                </a:lnTo>
                <a:lnTo>
                  <a:pt x="557134" y="434472"/>
                </a:lnTo>
                <a:lnTo>
                  <a:pt x="542786" y="369601"/>
                </a:lnTo>
                <a:lnTo>
                  <a:pt x="519802" y="314942"/>
                </a:lnTo>
                <a:lnTo>
                  <a:pt x="491086" y="270494"/>
                </a:lnTo>
                <a:lnTo>
                  <a:pt x="463794" y="237257"/>
                </a:lnTo>
                <a:lnTo>
                  <a:pt x="443695" y="217236"/>
                </a:lnTo>
                <a:lnTo>
                  <a:pt x="435078" y="210028"/>
                </a:lnTo>
                <a:close/>
              </a:path>
              <a:path w="1387475" h="742950">
                <a:moveTo>
                  <a:pt x="1153165" y="34437"/>
                </a:moveTo>
                <a:lnTo>
                  <a:pt x="847193" y="34437"/>
                </a:lnTo>
                <a:lnTo>
                  <a:pt x="900335" y="35838"/>
                </a:lnTo>
                <a:lnTo>
                  <a:pt x="953458" y="38842"/>
                </a:lnTo>
                <a:lnTo>
                  <a:pt x="1053971" y="50254"/>
                </a:lnTo>
                <a:lnTo>
                  <a:pt x="1099920" y="58863"/>
                </a:lnTo>
                <a:lnTo>
                  <a:pt x="1144446" y="66071"/>
                </a:lnTo>
                <a:lnTo>
                  <a:pt x="1186086" y="74681"/>
                </a:lnTo>
                <a:lnTo>
                  <a:pt x="1224861" y="84892"/>
                </a:lnTo>
                <a:lnTo>
                  <a:pt x="1260750" y="93501"/>
                </a:lnTo>
                <a:lnTo>
                  <a:pt x="1292351" y="102111"/>
                </a:lnTo>
                <a:lnTo>
                  <a:pt x="1319624" y="110720"/>
                </a:lnTo>
                <a:lnTo>
                  <a:pt x="1344031" y="117928"/>
                </a:lnTo>
                <a:lnTo>
                  <a:pt x="1362707" y="123734"/>
                </a:lnTo>
                <a:lnTo>
                  <a:pt x="1384248" y="130742"/>
                </a:lnTo>
                <a:lnTo>
                  <a:pt x="1387114" y="132343"/>
                </a:lnTo>
                <a:lnTo>
                  <a:pt x="1355533" y="112121"/>
                </a:lnTo>
                <a:lnTo>
                  <a:pt x="1321066" y="94903"/>
                </a:lnTo>
                <a:lnTo>
                  <a:pt x="1288043" y="79085"/>
                </a:lnTo>
                <a:lnTo>
                  <a:pt x="1253576" y="64670"/>
                </a:lnTo>
                <a:lnTo>
                  <a:pt x="1183221" y="41645"/>
                </a:lnTo>
                <a:lnTo>
                  <a:pt x="1153165" y="34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318868" y="1956092"/>
            <a:ext cx="1014094" cy="1201420"/>
          </a:xfrm>
          <a:custGeom>
            <a:avLst/>
            <a:gdLst/>
            <a:ahLst/>
            <a:cxnLst/>
            <a:rect l="l" t="t" r="r" b="b"/>
            <a:pathLst>
              <a:path w="1014095" h="1201420">
                <a:moveTo>
                  <a:pt x="674873" y="43247"/>
                </a:moveTo>
                <a:lnTo>
                  <a:pt x="450889" y="43247"/>
                </a:lnTo>
                <a:lnTo>
                  <a:pt x="499703" y="46050"/>
                </a:lnTo>
                <a:lnTo>
                  <a:pt x="564327" y="56060"/>
                </a:lnTo>
                <a:lnTo>
                  <a:pt x="624644" y="73479"/>
                </a:lnTo>
                <a:lnTo>
                  <a:pt x="680632" y="96304"/>
                </a:lnTo>
                <a:lnTo>
                  <a:pt x="732331" y="123734"/>
                </a:lnTo>
                <a:lnTo>
                  <a:pt x="778280" y="156770"/>
                </a:lnTo>
                <a:lnTo>
                  <a:pt x="819920" y="194211"/>
                </a:lnTo>
                <a:lnTo>
                  <a:pt x="855829" y="237458"/>
                </a:lnTo>
                <a:lnTo>
                  <a:pt x="887410" y="283508"/>
                </a:lnTo>
                <a:lnTo>
                  <a:pt x="911817" y="333762"/>
                </a:lnTo>
                <a:lnTo>
                  <a:pt x="930493" y="388422"/>
                </a:lnTo>
                <a:lnTo>
                  <a:pt x="943418" y="446084"/>
                </a:lnTo>
                <a:lnTo>
                  <a:pt x="949169" y="506550"/>
                </a:lnTo>
                <a:lnTo>
                  <a:pt x="947727" y="569819"/>
                </a:lnTo>
                <a:lnTo>
                  <a:pt x="940553" y="634489"/>
                </a:lnTo>
                <a:lnTo>
                  <a:pt x="924742" y="702123"/>
                </a:lnTo>
                <a:lnTo>
                  <a:pt x="901778" y="771198"/>
                </a:lnTo>
                <a:lnTo>
                  <a:pt x="868754" y="840253"/>
                </a:lnTo>
                <a:lnTo>
                  <a:pt x="827114" y="900679"/>
                </a:lnTo>
                <a:lnTo>
                  <a:pt x="776837" y="953917"/>
                </a:lnTo>
                <a:lnTo>
                  <a:pt x="720849" y="1001388"/>
                </a:lnTo>
                <a:lnTo>
                  <a:pt x="659090" y="1043114"/>
                </a:lnTo>
                <a:lnTo>
                  <a:pt x="595908" y="1077651"/>
                </a:lnTo>
                <a:lnTo>
                  <a:pt x="531304" y="1106422"/>
                </a:lnTo>
                <a:lnTo>
                  <a:pt x="465236" y="1130889"/>
                </a:lnTo>
                <a:lnTo>
                  <a:pt x="402055" y="1151031"/>
                </a:lnTo>
                <a:lnTo>
                  <a:pt x="343181" y="1166848"/>
                </a:lnTo>
                <a:lnTo>
                  <a:pt x="287193" y="1179802"/>
                </a:lnTo>
                <a:lnTo>
                  <a:pt x="238359" y="1188431"/>
                </a:lnTo>
                <a:lnTo>
                  <a:pt x="147905" y="1201386"/>
                </a:lnTo>
                <a:lnTo>
                  <a:pt x="229742" y="1201386"/>
                </a:lnTo>
                <a:lnTo>
                  <a:pt x="313043" y="1194198"/>
                </a:lnTo>
                <a:lnTo>
                  <a:pt x="393458" y="1184127"/>
                </a:lnTo>
                <a:lnTo>
                  <a:pt x="466679" y="1168290"/>
                </a:lnTo>
                <a:lnTo>
                  <a:pt x="537035" y="1149589"/>
                </a:lnTo>
                <a:lnTo>
                  <a:pt x="601659" y="1126564"/>
                </a:lnTo>
                <a:lnTo>
                  <a:pt x="661976" y="1100676"/>
                </a:lnTo>
                <a:lnTo>
                  <a:pt x="716541" y="1070463"/>
                </a:lnTo>
                <a:lnTo>
                  <a:pt x="766798" y="1038809"/>
                </a:lnTo>
                <a:lnTo>
                  <a:pt x="811304" y="1005713"/>
                </a:lnTo>
                <a:lnTo>
                  <a:pt x="851521" y="969734"/>
                </a:lnTo>
                <a:lnTo>
                  <a:pt x="887410" y="933775"/>
                </a:lnTo>
                <a:lnTo>
                  <a:pt x="917568" y="896354"/>
                </a:lnTo>
                <a:lnTo>
                  <a:pt x="943418" y="857512"/>
                </a:lnTo>
                <a:lnTo>
                  <a:pt x="964960" y="820111"/>
                </a:lnTo>
                <a:lnTo>
                  <a:pt x="980750" y="782690"/>
                </a:lnTo>
                <a:lnTo>
                  <a:pt x="1000849" y="707889"/>
                </a:lnTo>
                <a:lnTo>
                  <a:pt x="1008043" y="661839"/>
                </a:lnTo>
                <a:lnTo>
                  <a:pt x="1012351" y="612866"/>
                </a:lnTo>
                <a:lnTo>
                  <a:pt x="1013774" y="559608"/>
                </a:lnTo>
                <a:lnTo>
                  <a:pt x="1010908" y="504948"/>
                </a:lnTo>
                <a:lnTo>
                  <a:pt x="1005157" y="448888"/>
                </a:lnTo>
                <a:lnTo>
                  <a:pt x="993675" y="392827"/>
                </a:lnTo>
                <a:lnTo>
                  <a:pt x="974999" y="336766"/>
                </a:lnTo>
                <a:lnTo>
                  <a:pt x="952035" y="281906"/>
                </a:lnTo>
                <a:lnTo>
                  <a:pt x="921877" y="228848"/>
                </a:lnTo>
                <a:lnTo>
                  <a:pt x="884545" y="179795"/>
                </a:lnTo>
                <a:lnTo>
                  <a:pt x="838596" y="135347"/>
                </a:lnTo>
                <a:lnTo>
                  <a:pt x="784031" y="94903"/>
                </a:lnTo>
                <a:lnTo>
                  <a:pt x="720849" y="60465"/>
                </a:lnTo>
                <a:lnTo>
                  <a:pt x="674873" y="43247"/>
                </a:lnTo>
                <a:close/>
              </a:path>
              <a:path w="1014095" h="1201420">
                <a:moveTo>
                  <a:pt x="433656" y="0"/>
                </a:moveTo>
                <a:lnTo>
                  <a:pt x="371917" y="1401"/>
                </a:lnTo>
                <a:lnTo>
                  <a:pt x="313043" y="10010"/>
                </a:lnTo>
                <a:lnTo>
                  <a:pt x="259901" y="21623"/>
                </a:lnTo>
                <a:lnTo>
                  <a:pt x="212529" y="37440"/>
                </a:lnTo>
                <a:lnTo>
                  <a:pt x="168003" y="54659"/>
                </a:lnTo>
                <a:lnTo>
                  <a:pt x="129229" y="74881"/>
                </a:lnTo>
                <a:lnTo>
                  <a:pt x="94782" y="94903"/>
                </a:lnTo>
                <a:lnTo>
                  <a:pt x="43083" y="132343"/>
                </a:lnTo>
                <a:lnTo>
                  <a:pt x="11482" y="159773"/>
                </a:lnTo>
                <a:lnTo>
                  <a:pt x="2865" y="168383"/>
                </a:lnTo>
                <a:lnTo>
                  <a:pt x="0" y="171186"/>
                </a:lnTo>
                <a:lnTo>
                  <a:pt x="2865" y="169784"/>
                </a:lnTo>
                <a:lnTo>
                  <a:pt x="11482" y="163978"/>
                </a:lnTo>
                <a:lnTo>
                  <a:pt x="24407" y="156770"/>
                </a:lnTo>
                <a:lnTo>
                  <a:pt x="41640" y="146759"/>
                </a:lnTo>
                <a:lnTo>
                  <a:pt x="63181" y="136748"/>
                </a:lnTo>
                <a:lnTo>
                  <a:pt x="89031" y="123734"/>
                </a:lnTo>
                <a:lnTo>
                  <a:pt x="152213" y="97906"/>
                </a:lnTo>
                <a:lnTo>
                  <a:pt x="188102" y="84892"/>
                </a:lnTo>
                <a:lnTo>
                  <a:pt x="226877" y="71878"/>
                </a:lnTo>
                <a:lnTo>
                  <a:pt x="268517" y="61867"/>
                </a:lnTo>
                <a:lnTo>
                  <a:pt x="311600" y="53257"/>
                </a:lnTo>
                <a:lnTo>
                  <a:pt x="357549" y="46050"/>
                </a:lnTo>
                <a:lnTo>
                  <a:pt x="403497" y="43247"/>
                </a:lnTo>
                <a:lnTo>
                  <a:pt x="674873" y="43247"/>
                </a:lnTo>
                <a:lnTo>
                  <a:pt x="647608" y="33035"/>
                </a:lnTo>
                <a:lnTo>
                  <a:pt x="571501" y="14415"/>
                </a:lnTo>
                <a:lnTo>
                  <a:pt x="501146" y="2803"/>
                </a:lnTo>
                <a:lnTo>
                  <a:pt x="4336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526368" y="3097052"/>
            <a:ext cx="0" cy="791845"/>
          </a:xfrm>
          <a:custGeom>
            <a:avLst/>
            <a:gdLst/>
            <a:ahLst/>
            <a:cxnLst/>
            <a:rect l="l" t="t" r="r" b="b"/>
            <a:pathLst>
              <a:path w="0" h="791845">
                <a:moveTo>
                  <a:pt x="0" y="0"/>
                </a:moveTo>
                <a:lnTo>
                  <a:pt x="0" y="791320"/>
                </a:lnTo>
              </a:path>
            </a:pathLst>
          </a:custGeom>
          <a:ln w="502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481121" y="3850972"/>
            <a:ext cx="292100" cy="30480"/>
          </a:xfrm>
          <a:custGeom>
            <a:avLst/>
            <a:gdLst/>
            <a:ahLst/>
            <a:cxnLst/>
            <a:rect l="l" t="t" r="r" b="b"/>
            <a:pathLst>
              <a:path w="292100" h="30479">
                <a:moveTo>
                  <a:pt x="228320" y="0"/>
                </a:moveTo>
                <a:lnTo>
                  <a:pt x="156521" y="0"/>
                </a:lnTo>
                <a:lnTo>
                  <a:pt x="81857" y="4304"/>
                </a:lnTo>
                <a:lnTo>
                  <a:pt x="60316" y="7187"/>
                </a:lnTo>
                <a:lnTo>
                  <a:pt x="40217" y="8629"/>
                </a:lnTo>
                <a:lnTo>
                  <a:pt x="22984" y="10070"/>
                </a:lnTo>
                <a:lnTo>
                  <a:pt x="11502" y="11512"/>
                </a:lnTo>
                <a:lnTo>
                  <a:pt x="2885" y="12954"/>
                </a:lnTo>
                <a:lnTo>
                  <a:pt x="0" y="12954"/>
                </a:lnTo>
                <a:lnTo>
                  <a:pt x="8616" y="15817"/>
                </a:lnTo>
                <a:lnTo>
                  <a:pt x="21541" y="17258"/>
                </a:lnTo>
                <a:lnTo>
                  <a:pt x="40217" y="20141"/>
                </a:lnTo>
                <a:lnTo>
                  <a:pt x="61759" y="23025"/>
                </a:lnTo>
                <a:lnTo>
                  <a:pt x="112015" y="25888"/>
                </a:lnTo>
                <a:lnTo>
                  <a:pt x="139288" y="28771"/>
                </a:lnTo>
                <a:lnTo>
                  <a:pt x="168023" y="28771"/>
                </a:lnTo>
                <a:lnTo>
                  <a:pt x="193853" y="30212"/>
                </a:lnTo>
                <a:lnTo>
                  <a:pt x="219703" y="30212"/>
                </a:lnTo>
                <a:lnTo>
                  <a:pt x="261343" y="27329"/>
                </a:lnTo>
                <a:lnTo>
                  <a:pt x="291501" y="18700"/>
                </a:lnTo>
                <a:lnTo>
                  <a:pt x="288636" y="12954"/>
                </a:lnTo>
                <a:lnTo>
                  <a:pt x="280019" y="8629"/>
                </a:lnTo>
                <a:lnTo>
                  <a:pt x="265652" y="4304"/>
                </a:lnTo>
                <a:lnTo>
                  <a:pt x="248418" y="1441"/>
                </a:lnTo>
                <a:lnTo>
                  <a:pt x="228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25242" y="3366105"/>
            <a:ext cx="0" cy="564515"/>
          </a:xfrm>
          <a:custGeom>
            <a:avLst/>
            <a:gdLst/>
            <a:ahLst/>
            <a:cxnLst/>
            <a:rect l="l" t="t" r="r" b="b"/>
            <a:pathLst>
              <a:path w="0" h="564514">
                <a:moveTo>
                  <a:pt x="0" y="0"/>
                </a:moveTo>
                <a:lnTo>
                  <a:pt x="0" y="563993"/>
                </a:lnTo>
              </a:path>
            </a:pathLst>
          </a:custGeom>
          <a:ln w="45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650568" y="2013554"/>
            <a:ext cx="1092835" cy="1438910"/>
          </a:xfrm>
          <a:custGeom>
            <a:avLst/>
            <a:gdLst/>
            <a:ahLst/>
            <a:cxnLst/>
            <a:rect l="l" t="t" r="r" b="b"/>
            <a:pathLst>
              <a:path w="1092835" h="1438910">
                <a:moveTo>
                  <a:pt x="782588" y="0"/>
                </a:moveTo>
                <a:lnTo>
                  <a:pt x="811304" y="30232"/>
                </a:lnTo>
                <a:lnTo>
                  <a:pt x="841462" y="64870"/>
                </a:lnTo>
                <a:lnTo>
                  <a:pt x="871720" y="105114"/>
                </a:lnTo>
                <a:lnTo>
                  <a:pt x="901778" y="149762"/>
                </a:lnTo>
                <a:lnTo>
                  <a:pt x="930433" y="198615"/>
                </a:lnTo>
                <a:lnTo>
                  <a:pt x="957686" y="251873"/>
                </a:lnTo>
                <a:lnTo>
                  <a:pt x="982133" y="307934"/>
                </a:lnTo>
                <a:lnTo>
                  <a:pt x="1002372" y="369802"/>
                </a:lnTo>
                <a:lnTo>
                  <a:pt x="1019605" y="433070"/>
                </a:lnTo>
                <a:lnTo>
                  <a:pt x="1031027" y="500744"/>
                </a:lnTo>
                <a:lnTo>
                  <a:pt x="1036838" y="571220"/>
                </a:lnTo>
                <a:lnTo>
                  <a:pt x="1035235" y="644660"/>
                </a:lnTo>
                <a:lnTo>
                  <a:pt x="1028222" y="720923"/>
                </a:lnTo>
                <a:lnTo>
                  <a:pt x="1012391" y="798608"/>
                </a:lnTo>
                <a:lnTo>
                  <a:pt x="986541" y="877754"/>
                </a:lnTo>
                <a:lnTo>
                  <a:pt x="952075" y="959763"/>
                </a:lnTo>
                <a:lnTo>
                  <a:pt x="930433" y="1000047"/>
                </a:lnTo>
                <a:lnTo>
                  <a:pt x="904583" y="1038889"/>
                </a:lnTo>
                <a:lnTo>
                  <a:pt x="877331" y="1074868"/>
                </a:lnTo>
                <a:lnTo>
                  <a:pt x="848656" y="1109386"/>
                </a:lnTo>
                <a:lnTo>
                  <a:pt x="815612" y="1141040"/>
                </a:lnTo>
                <a:lnTo>
                  <a:pt x="782588" y="1169811"/>
                </a:lnTo>
                <a:lnTo>
                  <a:pt x="746699" y="1198603"/>
                </a:lnTo>
                <a:lnTo>
                  <a:pt x="672035" y="1247516"/>
                </a:lnTo>
                <a:lnTo>
                  <a:pt x="631818" y="1269099"/>
                </a:lnTo>
                <a:lnTo>
                  <a:pt x="593043" y="1289241"/>
                </a:lnTo>
                <a:lnTo>
                  <a:pt x="552845" y="1307941"/>
                </a:lnTo>
                <a:lnTo>
                  <a:pt x="511205" y="1325200"/>
                </a:lnTo>
                <a:lnTo>
                  <a:pt x="470988" y="1341037"/>
                </a:lnTo>
                <a:lnTo>
                  <a:pt x="429347" y="1353991"/>
                </a:lnTo>
                <a:lnTo>
                  <a:pt x="390572" y="1366926"/>
                </a:lnTo>
                <a:lnTo>
                  <a:pt x="350375" y="1378438"/>
                </a:lnTo>
                <a:lnTo>
                  <a:pt x="311600" y="1388509"/>
                </a:lnTo>
                <a:lnTo>
                  <a:pt x="274268" y="1397138"/>
                </a:lnTo>
                <a:lnTo>
                  <a:pt x="202470" y="1411534"/>
                </a:lnTo>
                <a:lnTo>
                  <a:pt x="139288" y="1421605"/>
                </a:lnTo>
                <a:lnTo>
                  <a:pt x="110573" y="1425930"/>
                </a:lnTo>
                <a:lnTo>
                  <a:pt x="84723" y="1428793"/>
                </a:lnTo>
                <a:lnTo>
                  <a:pt x="61759" y="1431676"/>
                </a:lnTo>
                <a:lnTo>
                  <a:pt x="41640" y="1433117"/>
                </a:lnTo>
                <a:lnTo>
                  <a:pt x="24407" y="1436001"/>
                </a:lnTo>
                <a:lnTo>
                  <a:pt x="10059" y="1436001"/>
                </a:lnTo>
                <a:lnTo>
                  <a:pt x="0" y="1437442"/>
                </a:lnTo>
                <a:lnTo>
                  <a:pt x="1442" y="1437442"/>
                </a:lnTo>
                <a:lnTo>
                  <a:pt x="12924" y="1438864"/>
                </a:lnTo>
                <a:lnTo>
                  <a:pt x="73241" y="1438864"/>
                </a:lnTo>
                <a:lnTo>
                  <a:pt x="163695" y="1434559"/>
                </a:lnTo>
                <a:lnTo>
                  <a:pt x="199604" y="1431676"/>
                </a:lnTo>
                <a:lnTo>
                  <a:pt x="238379" y="1427371"/>
                </a:lnTo>
                <a:lnTo>
                  <a:pt x="277134" y="1421605"/>
                </a:lnTo>
                <a:lnTo>
                  <a:pt x="320217" y="1415859"/>
                </a:lnTo>
                <a:lnTo>
                  <a:pt x="363300" y="1408651"/>
                </a:lnTo>
                <a:lnTo>
                  <a:pt x="406383" y="1398580"/>
                </a:lnTo>
                <a:lnTo>
                  <a:pt x="496837" y="1375575"/>
                </a:lnTo>
                <a:lnTo>
                  <a:pt x="588735" y="1343921"/>
                </a:lnTo>
                <a:lnTo>
                  <a:pt x="634683" y="1325200"/>
                </a:lnTo>
                <a:lnTo>
                  <a:pt x="679209" y="1303637"/>
                </a:lnTo>
                <a:lnTo>
                  <a:pt x="723715" y="1280612"/>
                </a:lnTo>
                <a:lnTo>
                  <a:pt x="765355" y="1253262"/>
                </a:lnTo>
                <a:lnTo>
                  <a:pt x="806995" y="1224491"/>
                </a:lnTo>
                <a:lnTo>
                  <a:pt x="847213" y="1192836"/>
                </a:lnTo>
                <a:lnTo>
                  <a:pt x="884545" y="1158319"/>
                </a:lnTo>
                <a:lnTo>
                  <a:pt x="920414" y="1120898"/>
                </a:lnTo>
                <a:lnTo>
                  <a:pt x="952075" y="1079173"/>
                </a:lnTo>
                <a:lnTo>
                  <a:pt x="982133" y="1036006"/>
                </a:lnTo>
                <a:lnTo>
                  <a:pt x="1007983" y="987093"/>
                </a:lnTo>
                <a:lnTo>
                  <a:pt x="1032430" y="935296"/>
                </a:lnTo>
                <a:lnTo>
                  <a:pt x="1051066" y="880617"/>
                </a:lnTo>
                <a:lnTo>
                  <a:pt x="1068299" y="815886"/>
                </a:lnTo>
                <a:lnTo>
                  <a:pt x="1081324" y="754019"/>
                </a:lnTo>
                <a:lnTo>
                  <a:pt x="1088538" y="693594"/>
                </a:lnTo>
                <a:lnTo>
                  <a:pt x="1092746" y="636031"/>
                </a:lnTo>
                <a:lnTo>
                  <a:pt x="1091344" y="559808"/>
                </a:lnTo>
                <a:lnTo>
                  <a:pt x="1082727" y="487930"/>
                </a:lnTo>
                <a:lnTo>
                  <a:pt x="1068299" y="421658"/>
                </a:lnTo>
                <a:lnTo>
                  <a:pt x="1048260" y="359791"/>
                </a:lnTo>
                <a:lnTo>
                  <a:pt x="1025216" y="302328"/>
                </a:lnTo>
                <a:lnTo>
                  <a:pt x="999366" y="250472"/>
                </a:lnTo>
                <a:lnTo>
                  <a:pt x="970711" y="203020"/>
                </a:lnTo>
                <a:lnTo>
                  <a:pt x="942056" y="159773"/>
                </a:lnTo>
                <a:lnTo>
                  <a:pt x="911797" y="122332"/>
                </a:lnTo>
                <a:lnTo>
                  <a:pt x="883142" y="90698"/>
                </a:lnTo>
                <a:lnTo>
                  <a:pt x="832845" y="40443"/>
                </a:lnTo>
                <a:lnTo>
                  <a:pt x="796956" y="10211"/>
                </a:lnTo>
                <a:lnTo>
                  <a:pt x="786897" y="3003"/>
                </a:lnTo>
                <a:lnTo>
                  <a:pt x="7825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0" y="3809998"/>
            <a:ext cx="4942332" cy="304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125467" y="3809998"/>
            <a:ext cx="5018531" cy="30479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125467" y="6477000"/>
            <a:ext cx="751840" cy="381000"/>
          </a:xfrm>
          <a:custGeom>
            <a:avLst/>
            <a:gdLst/>
            <a:ahLst/>
            <a:cxnLst/>
            <a:rect l="l" t="t" r="r" b="b"/>
            <a:pathLst>
              <a:path w="751839" h="381000">
                <a:moveTo>
                  <a:pt x="375666" y="0"/>
                </a:moveTo>
                <a:lnTo>
                  <a:pt x="324681" y="2782"/>
                </a:lnTo>
                <a:lnTo>
                  <a:pt x="275784" y="10887"/>
                </a:lnTo>
                <a:lnTo>
                  <a:pt x="229421" y="23952"/>
                </a:lnTo>
                <a:lnTo>
                  <a:pt x="186040" y="41613"/>
                </a:lnTo>
                <a:lnTo>
                  <a:pt x="146089" y="63508"/>
                </a:lnTo>
                <a:lnTo>
                  <a:pt x="110013" y="89272"/>
                </a:lnTo>
                <a:lnTo>
                  <a:pt x="78261" y="118544"/>
                </a:lnTo>
                <a:lnTo>
                  <a:pt x="51279" y="150960"/>
                </a:lnTo>
                <a:lnTo>
                  <a:pt x="29515" y="186156"/>
                </a:lnTo>
                <a:lnTo>
                  <a:pt x="13416" y="223770"/>
                </a:lnTo>
                <a:lnTo>
                  <a:pt x="3428" y="263439"/>
                </a:lnTo>
                <a:lnTo>
                  <a:pt x="0" y="304798"/>
                </a:lnTo>
                <a:lnTo>
                  <a:pt x="3428" y="346158"/>
                </a:lnTo>
                <a:lnTo>
                  <a:pt x="12200" y="380997"/>
                </a:lnTo>
                <a:lnTo>
                  <a:pt x="739131" y="380997"/>
                </a:lnTo>
                <a:lnTo>
                  <a:pt x="747903" y="346158"/>
                </a:lnTo>
                <a:lnTo>
                  <a:pt x="751332" y="304798"/>
                </a:lnTo>
                <a:lnTo>
                  <a:pt x="747903" y="263439"/>
                </a:lnTo>
                <a:lnTo>
                  <a:pt x="737915" y="223770"/>
                </a:lnTo>
                <a:lnTo>
                  <a:pt x="721816" y="186156"/>
                </a:lnTo>
                <a:lnTo>
                  <a:pt x="700052" y="150960"/>
                </a:lnTo>
                <a:lnTo>
                  <a:pt x="673070" y="118544"/>
                </a:lnTo>
                <a:lnTo>
                  <a:pt x="641318" y="89272"/>
                </a:lnTo>
                <a:lnTo>
                  <a:pt x="605242" y="63508"/>
                </a:lnTo>
                <a:lnTo>
                  <a:pt x="565291" y="41613"/>
                </a:lnTo>
                <a:lnTo>
                  <a:pt x="521910" y="23952"/>
                </a:lnTo>
                <a:lnTo>
                  <a:pt x="475547" y="10887"/>
                </a:lnTo>
                <a:lnTo>
                  <a:pt x="426650" y="2782"/>
                </a:lnTo>
                <a:lnTo>
                  <a:pt x="375666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2527"/>
            <a:ext cx="8143875" cy="444754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2262505">
              <a:lnSpc>
                <a:spcPct val="99000"/>
              </a:lnSpc>
              <a:spcBef>
                <a:spcPts val="140"/>
              </a:spcBef>
              <a:tabLst>
                <a:tab pos="660400" algn="l"/>
                <a:tab pos="2417445" algn="l"/>
                <a:tab pos="3016250" algn="l"/>
                <a:tab pos="3114675" algn="l"/>
                <a:tab pos="5029200" algn="l"/>
              </a:tabLst>
            </a:pP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MY	</a:t>
            </a:r>
            <a:r>
              <a:rPr dirty="0" sz="2900" spc="-15" b="1" i="1">
                <a:solidFill>
                  <a:srgbClr val="FFC000"/>
                </a:solidFill>
                <a:latin typeface="Calibri"/>
                <a:cs typeface="Calibri"/>
              </a:rPr>
              <a:t>VE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900" spc="-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9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85" b="1" i="1">
                <a:solidFill>
                  <a:srgbClr val="FFC000"/>
                </a:solidFill>
                <a:latin typeface="Calibri"/>
                <a:cs typeface="Calibri"/>
              </a:rPr>
              <a:t>ION	</a:t>
            </a:r>
            <a:r>
              <a:rPr dirty="0" sz="2900" spc="80" b="1" i="1">
                <a:solidFill>
                  <a:srgbClr val="FFC000"/>
                </a:solidFill>
                <a:latin typeface="Calibri"/>
                <a:cs typeface="Calibri"/>
              </a:rPr>
              <a:t>OF	</a:t>
            </a:r>
            <a:r>
              <a:rPr dirty="0" sz="2900" spc="85" b="1" i="1">
                <a:solidFill>
                  <a:srgbClr val="FFC000"/>
                </a:solidFill>
                <a:latin typeface="Calibri"/>
                <a:cs typeface="Calibri"/>
              </a:rPr>
              <a:t>A </a:t>
            </a:r>
            <a:r>
              <a:rPr dirty="0" sz="2900" spc="-25" b="1" i="1">
                <a:solidFill>
                  <a:srgbClr val="FFC000"/>
                </a:solidFill>
                <a:latin typeface="Calibri"/>
                <a:cs typeface="Calibri"/>
              </a:rPr>
              <a:t>“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900" spc="-40" b="1" i="1">
                <a:solidFill>
                  <a:srgbClr val="FFC000"/>
                </a:solidFill>
                <a:latin typeface="Calibri"/>
                <a:cs typeface="Calibri"/>
              </a:rPr>
              <a:t>AT </a:t>
            </a:r>
            <a:r>
              <a:rPr dirty="0" sz="2900" spc="-175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200" b="1" i="1">
                <a:solidFill>
                  <a:srgbClr val="FFC000"/>
                </a:solidFill>
                <a:latin typeface="Calibri"/>
                <a:cs typeface="Calibri"/>
              </a:rPr>
              <a:t>GIC </a:t>
            </a:r>
            <a:r>
              <a:rPr dirty="0" sz="2900" spc="20" b="1" i="1">
                <a:solidFill>
                  <a:srgbClr val="FFC000"/>
                </a:solidFill>
                <a:latin typeface="Calibri"/>
                <a:cs typeface="Calibri"/>
              </a:rPr>
              <a:t>-  </a:t>
            </a:r>
            <a:r>
              <a:rPr dirty="0" sz="2900" spc="204" b="1" i="1">
                <a:solidFill>
                  <a:srgbClr val="FFC000"/>
                </a:solidFill>
                <a:latin typeface="Calibri"/>
                <a:cs typeface="Calibri"/>
              </a:rPr>
              <a:t>CONT </a:t>
            </a:r>
            <a:r>
              <a:rPr dirty="0" sz="2900" spc="110" b="1" i="1">
                <a:solidFill>
                  <a:srgbClr val="FFC000"/>
                </a:solidFill>
                <a:latin typeface="Calibri"/>
                <a:cs typeface="Calibri"/>
              </a:rPr>
              <a:t>INGE </a:t>
            </a:r>
            <a:r>
              <a:rPr dirty="0" sz="2900" spc="320" b="1" i="1">
                <a:solidFill>
                  <a:srgbClr val="FFC000"/>
                </a:solidFill>
                <a:latin typeface="Calibri"/>
                <a:cs typeface="Calibri"/>
              </a:rPr>
              <a:t>NCY </a:t>
            </a:r>
            <a:r>
              <a:rPr dirty="0" sz="2900" spc="60" b="1" i="1">
                <a:solidFill>
                  <a:srgbClr val="FFC000"/>
                </a:solidFill>
                <a:latin typeface="Calibri"/>
                <a:cs typeface="Calibri"/>
              </a:rPr>
              <a:t>AP</a:t>
            </a:r>
            <a:r>
              <a:rPr dirty="0" sz="2900" spc="-4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55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9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270" b="1" i="1">
                <a:solidFill>
                  <a:srgbClr val="FFC000"/>
                </a:solidFill>
                <a:latin typeface="Calibri"/>
                <a:cs typeface="Calibri"/>
              </a:rPr>
              <a:t>OACH	</a:t>
            </a:r>
            <a:r>
              <a:rPr dirty="0" sz="2900" spc="210" b="1" i="1">
                <a:solidFill>
                  <a:srgbClr val="FFC000"/>
                </a:solidFill>
                <a:latin typeface="Calibri"/>
                <a:cs typeface="Calibri"/>
              </a:rPr>
              <a:t>TO 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INS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UCT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70" b="1" i="1">
                <a:solidFill>
                  <a:srgbClr val="FFC000"/>
                </a:solidFill>
                <a:latin typeface="Calibri"/>
                <a:cs typeface="Calibri"/>
              </a:rPr>
              <a:t>IONAL		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DE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900" spc="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05" b="1" i="1">
                <a:solidFill>
                  <a:srgbClr val="FFC000"/>
                </a:solidFill>
                <a:latin typeface="Calibri"/>
                <a:cs typeface="Calibri"/>
              </a:rPr>
              <a:t>IGN.</a:t>
            </a:r>
            <a:endParaRPr sz="2900">
              <a:latin typeface="Calibri"/>
              <a:cs typeface="Calibri"/>
            </a:endParaRPr>
          </a:p>
          <a:p>
            <a:pPr algn="just" marL="12700" marR="269240">
              <a:lnSpc>
                <a:spcPct val="100000"/>
              </a:lnSpc>
              <a:spcBef>
                <a:spcPts val="70"/>
              </a:spcBef>
            </a:pP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-135" b="1" i="1">
                <a:solidFill>
                  <a:srgbClr val="FFC000"/>
                </a:solidFill>
                <a:latin typeface="Calibri"/>
                <a:cs typeface="Calibri"/>
              </a:rPr>
              <a:t>H </a:t>
            </a:r>
            <a:r>
              <a:rPr dirty="0" sz="2900" spc="-45" b="1" i="1">
                <a:solidFill>
                  <a:srgbClr val="FFC000"/>
                </a:solidFill>
                <a:latin typeface="Calibri"/>
                <a:cs typeface="Calibri"/>
              </a:rPr>
              <a:t>IS </a:t>
            </a:r>
            <a:r>
              <a:rPr dirty="0" sz="2900" spc="50" b="1" i="1">
                <a:solidFill>
                  <a:srgbClr val="FFC000"/>
                </a:solidFill>
                <a:latin typeface="Calibri"/>
                <a:cs typeface="Calibri"/>
              </a:rPr>
              <a:t>MODE 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L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204" b="1" i="1">
                <a:solidFill>
                  <a:srgbClr val="FFC000"/>
                </a:solidFill>
                <a:latin typeface="Calibri"/>
                <a:cs typeface="Calibri"/>
              </a:rPr>
              <a:t>UGGE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60" b="1" i="1">
                <a:solidFill>
                  <a:srgbClr val="FFC000"/>
                </a:solidFill>
                <a:latin typeface="Calibri"/>
                <a:cs typeface="Calibri"/>
              </a:rPr>
              <a:t>HAT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45" b="1" i="1">
                <a:solidFill>
                  <a:srgbClr val="FFC000"/>
                </a:solidFill>
                <a:latin typeface="Calibri"/>
                <a:cs typeface="Calibri"/>
              </a:rPr>
              <a:t>HE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DE 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114" b="1" i="1">
                <a:solidFill>
                  <a:srgbClr val="FFC000"/>
                </a:solidFill>
                <a:latin typeface="Calibri"/>
                <a:cs typeface="Calibri"/>
              </a:rPr>
              <a:t>IGN  </a:t>
            </a:r>
            <a:r>
              <a:rPr dirty="0" sz="2900" spc="75" b="1" i="1">
                <a:solidFill>
                  <a:srgbClr val="FFC000"/>
                </a:solidFill>
                <a:latin typeface="Calibri"/>
                <a:cs typeface="Calibri"/>
              </a:rPr>
              <a:t>OF </a:t>
            </a:r>
            <a:r>
              <a:rPr dirty="0" sz="2900" spc="105" b="1" i="1">
                <a:solidFill>
                  <a:srgbClr val="FFC000"/>
                </a:solidFill>
                <a:latin typeface="Calibri"/>
                <a:cs typeface="Calibri"/>
              </a:rPr>
              <a:t>AN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F F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CT </a:t>
            </a:r>
            <a:r>
              <a:rPr dirty="0" sz="2900" spc="20" b="1" i="1">
                <a:solidFill>
                  <a:srgbClr val="FFC000"/>
                </a:solidFill>
                <a:latin typeface="Calibri"/>
                <a:cs typeface="Calibri"/>
              </a:rPr>
              <a:t>IVE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DUCAT </a:t>
            </a:r>
            <a:r>
              <a:rPr dirty="0" sz="2900" spc="90" b="1" i="1">
                <a:solidFill>
                  <a:srgbClr val="FFC000"/>
                </a:solidFill>
                <a:latin typeface="Calibri"/>
                <a:cs typeface="Calibri"/>
              </a:rPr>
              <a:t>IONAL/T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900" spc="150" b="1" i="1">
                <a:solidFill>
                  <a:srgbClr val="FFC000"/>
                </a:solidFill>
                <a:latin typeface="Calibri"/>
                <a:cs typeface="Calibri"/>
              </a:rPr>
              <a:t>AINING 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90" b="1" i="1">
                <a:solidFill>
                  <a:srgbClr val="FFC000"/>
                </a:solidFill>
                <a:latin typeface="Calibri"/>
                <a:cs typeface="Calibri"/>
              </a:rPr>
              <a:t>XP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900" spc="-80" b="1" i="1">
                <a:solidFill>
                  <a:srgbClr val="FFC000"/>
                </a:solidFill>
                <a:latin typeface="Calibri"/>
                <a:cs typeface="Calibri"/>
              </a:rPr>
              <a:t>IE </a:t>
            </a:r>
            <a:r>
              <a:rPr dirty="0" sz="2900" spc="200" b="1" i="1">
                <a:solidFill>
                  <a:srgbClr val="FFC000"/>
                </a:solidFill>
                <a:latin typeface="Calibri"/>
                <a:cs typeface="Calibri"/>
              </a:rPr>
              <a:t>NCE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210" b="1" i="1">
                <a:solidFill>
                  <a:srgbClr val="FFC000"/>
                </a:solidFill>
                <a:latin typeface="Calibri"/>
                <a:cs typeface="Calibri"/>
              </a:rPr>
              <a:t>O </a:t>
            </a:r>
            <a:r>
              <a:rPr dirty="0" sz="2900" spc="190" b="1" i="1">
                <a:solidFill>
                  <a:srgbClr val="FFC000"/>
                </a:solidFill>
                <a:latin typeface="Calibri"/>
                <a:cs typeface="Calibri"/>
              </a:rPr>
              <a:t>ACHIE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VE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40" b="1" i="1">
                <a:solidFill>
                  <a:srgbClr val="FFC000"/>
                </a:solidFill>
                <a:latin typeface="Calibri"/>
                <a:cs typeface="Calibri"/>
              </a:rPr>
              <a:t>HE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900" spc="-40" b="1" i="1">
                <a:solidFill>
                  <a:srgbClr val="FFC000"/>
                </a:solidFill>
                <a:latin typeface="Calibri"/>
                <a:cs typeface="Calibri"/>
              </a:rPr>
              <a:t>AT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900" spc="-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204" b="1" i="1">
                <a:solidFill>
                  <a:srgbClr val="FFC000"/>
                </a:solidFill>
                <a:latin typeface="Calibri"/>
                <a:cs typeface="Calibri"/>
              </a:rPr>
              <a:t>GIC</a:t>
            </a:r>
            <a:endParaRPr sz="2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1666239" algn="l"/>
                <a:tab pos="2018030" algn="l"/>
                <a:tab pos="2279015" algn="l"/>
                <a:tab pos="2629535" algn="l"/>
                <a:tab pos="3117215" algn="l"/>
                <a:tab pos="3467735" algn="l"/>
                <a:tab pos="4547235" algn="l"/>
                <a:tab pos="5491480" algn="l"/>
                <a:tab pos="7463155" algn="l"/>
                <a:tab pos="7896225" algn="l"/>
              </a:tabLst>
            </a:pPr>
            <a:r>
              <a:rPr dirty="0" sz="2900" spc="-175" b="1" i="1">
                <a:solidFill>
                  <a:srgbClr val="FFC000"/>
                </a:solidFill>
                <a:latin typeface="Calibri"/>
                <a:cs typeface="Calibri"/>
              </a:rPr>
              <a:t>M</a:t>
            </a:r>
            <a:r>
              <a:rPr dirty="0" sz="2900" spc="2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900" spc="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9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31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900" spc="-6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25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spc="-1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260" b="1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525" b="1" i="1">
                <a:solidFill>
                  <a:srgbClr val="FFC000"/>
                </a:solidFill>
                <a:latin typeface="Calibri"/>
                <a:cs typeface="Calibri"/>
              </a:rPr>
              <a:t>C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dirty="0" sz="2900" spc="-1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9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9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25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900" spc="-10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390" b="1" i="1">
                <a:solidFill>
                  <a:srgbClr val="FFC000"/>
                </a:solidFill>
                <a:latin typeface="Calibri"/>
                <a:cs typeface="Calibri"/>
              </a:rPr>
              <a:t>G</a:t>
            </a:r>
            <a:r>
              <a:rPr dirty="0" sz="2900" spc="335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2900" spc="19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900" spc="2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385" b="1" i="1">
                <a:solidFill>
                  <a:srgbClr val="FFC000"/>
                </a:solidFill>
                <a:latin typeface="Calibri"/>
                <a:cs typeface="Calibri"/>
              </a:rPr>
              <a:t>Z</a:t>
            </a:r>
            <a:r>
              <a:rPr dirty="0" sz="2900" spc="120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spc="-1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31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900" spc="-6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-50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9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900" spc="55" b="1" i="1">
                <a:solidFill>
                  <a:srgbClr val="FFC000"/>
                </a:solidFill>
                <a:latin typeface="Calibri"/>
                <a:cs typeface="Calibri"/>
              </a:rPr>
              <a:t>A </a:t>
            </a:r>
            <a:r>
              <a:rPr dirty="0" sz="2900" spc="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95" b="1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2900" spc="-17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UNCT</a:t>
            </a:r>
            <a:r>
              <a:rPr dirty="0" sz="2900" spc="-12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85" b="1" i="1">
                <a:solidFill>
                  <a:srgbClr val="FFC000"/>
                </a:solidFill>
                <a:latin typeface="Calibri"/>
                <a:cs typeface="Calibri"/>
              </a:rPr>
              <a:t>ION	</a:t>
            </a:r>
            <a:r>
              <a:rPr dirty="0" sz="2900" spc="70" b="1" i="1">
                <a:solidFill>
                  <a:srgbClr val="FFC000"/>
                </a:solidFill>
                <a:latin typeface="Calibri"/>
                <a:cs typeface="Calibri"/>
              </a:rPr>
              <a:t>OF	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40" b="1" i="1">
                <a:solidFill>
                  <a:srgbClr val="FFC000"/>
                </a:solidFill>
                <a:latin typeface="Calibri"/>
                <a:cs typeface="Calibri"/>
              </a:rPr>
              <a:t>HE	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L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900" spc="-1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20" b="1" i="1">
                <a:solidFill>
                  <a:srgbClr val="FFC000"/>
                </a:solidFill>
                <a:latin typeface="Calibri"/>
                <a:cs typeface="Calibri"/>
              </a:rPr>
              <a:t>AR</a:t>
            </a:r>
            <a:r>
              <a:rPr dirty="0" sz="29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35" b="1" i="1">
                <a:solidFill>
                  <a:srgbClr val="FFC000"/>
                </a:solidFill>
                <a:latin typeface="Calibri"/>
                <a:cs typeface="Calibri"/>
              </a:rPr>
              <a:t>NING	</a:t>
            </a:r>
            <a:r>
              <a:rPr dirty="0" sz="2900" spc="80" b="1" i="1">
                <a:solidFill>
                  <a:srgbClr val="FFC000"/>
                </a:solidFill>
                <a:latin typeface="Calibri"/>
                <a:cs typeface="Calibri"/>
              </a:rPr>
              <a:t>OB</a:t>
            </a:r>
            <a:r>
              <a:rPr dirty="0" sz="2900" spc="-1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229" b="1" i="1">
                <a:solidFill>
                  <a:srgbClr val="FFC000"/>
                </a:solidFill>
                <a:latin typeface="Calibri"/>
                <a:cs typeface="Calibri"/>
              </a:rPr>
              <a:t>JE</a:t>
            </a:r>
            <a:r>
              <a:rPr dirty="0" sz="2900" spc="2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CT</a:t>
            </a:r>
            <a:r>
              <a:rPr dirty="0" sz="2900" spc="-1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IVE</a:t>
            </a:r>
            <a:r>
              <a:rPr dirty="0" sz="29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12700" marR="1303655">
              <a:lnSpc>
                <a:spcPct val="100000"/>
              </a:lnSpc>
              <a:tabLst>
                <a:tab pos="1219835" algn="l"/>
                <a:tab pos="1547495" algn="l"/>
                <a:tab pos="2159000" algn="l"/>
                <a:tab pos="2997200" algn="l"/>
                <a:tab pos="3211195" algn="l"/>
                <a:tab pos="4110354" algn="l"/>
                <a:tab pos="4948555" algn="l"/>
              </a:tabLst>
            </a:pP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21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900" spc="27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85" b="1" i="1">
                <a:solidFill>
                  <a:srgbClr val="FFC000"/>
                </a:solidFill>
                <a:latin typeface="Calibri"/>
                <a:cs typeface="Calibri"/>
              </a:rPr>
              <a:t>B</a:t>
            </a:r>
            <a:r>
              <a:rPr dirty="0" sz="2900" spc="-1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	</a:t>
            </a:r>
            <a:r>
              <a:rPr dirty="0" sz="2900" spc="190" b="1" i="1">
                <a:solidFill>
                  <a:srgbClr val="FFC000"/>
                </a:solidFill>
                <a:latin typeface="Calibri"/>
                <a:cs typeface="Calibri"/>
              </a:rPr>
              <a:t>ACHIE</a:t>
            </a:r>
            <a:r>
              <a:rPr dirty="0" sz="29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5" b="1" i="1">
                <a:solidFill>
                  <a:srgbClr val="FFC000"/>
                </a:solidFill>
                <a:latin typeface="Calibri"/>
                <a:cs typeface="Calibri"/>
              </a:rPr>
              <a:t>VE</a:t>
            </a:r>
            <a:r>
              <a:rPr dirty="0" sz="2900" spc="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35" b="1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2900" spc="105" b="1" i="1">
                <a:solidFill>
                  <a:srgbClr val="FFC000"/>
                </a:solidFill>
                <a:latin typeface="Calibri"/>
                <a:cs typeface="Calibri"/>
              </a:rPr>
              <a:t>AND	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spc="-18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40" b="1" i="1">
                <a:solidFill>
                  <a:srgbClr val="FFC000"/>
                </a:solidFill>
                <a:latin typeface="Calibri"/>
                <a:cs typeface="Calibri"/>
              </a:rPr>
              <a:t>HE	</a:t>
            </a:r>
            <a:r>
              <a:rPr dirty="0" sz="2900" spc="10" b="1" i="1">
                <a:solidFill>
                  <a:srgbClr val="FFC000"/>
                </a:solidFill>
                <a:latin typeface="Calibri"/>
                <a:cs typeface="Calibri"/>
              </a:rPr>
              <a:t>L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900" spc="120" b="1" i="1">
                <a:solidFill>
                  <a:srgbClr val="FFC000"/>
                </a:solidFill>
                <a:latin typeface="Calibri"/>
                <a:cs typeface="Calibri"/>
              </a:rPr>
              <a:t>AR</a:t>
            </a:r>
            <a:r>
              <a:rPr dirty="0" sz="2900" spc="-1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135" b="1" i="1">
                <a:solidFill>
                  <a:srgbClr val="FFC000"/>
                </a:solidFill>
                <a:latin typeface="Calibri"/>
                <a:cs typeface="Calibri"/>
              </a:rPr>
              <a:t>NING 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220" b="1" i="1">
                <a:solidFill>
                  <a:srgbClr val="FFC000"/>
                </a:solidFill>
                <a:latin typeface="Calibri"/>
                <a:cs typeface="Calibri"/>
              </a:rPr>
              <a:t>YL</a:t>
            </a:r>
            <a:r>
              <a:rPr dirty="0" sz="2900" spc="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9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dirty="0" sz="2900" spc="75" b="1" i="1">
                <a:solidFill>
                  <a:srgbClr val="FFC000"/>
                </a:solidFill>
                <a:latin typeface="Calibri"/>
                <a:cs typeface="Calibri"/>
              </a:rPr>
              <a:t>OF	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900" spc="-1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40" b="1" i="1">
                <a:solidFill>
                  <a:srgbClr val="FFC000"/>
                </a:solidFill>
                <a:latin typeface="Calibri"/>
                <a:cs typeface="Calibri"/>
              </a:rPr>
              <a:t>HE	</a:t>
            </a:r>
            <a:r>
              <a:rPr dirty="0" sz="2900" spc="-114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900" spc="-20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900" spc="95" b="1" i="1">
                <a:solidFill>
                  <a:srgbClr val="FFC000"/>
                </a:solidFill>
                <a:latin typeface="Calibri"/>
                <a:cs typeface="Calibri"/>
              </a:rPr>
              <a:t>UDE</a:t>
            </a:r>
            <a:r>
              <a:rPr dirty="0" sz="2900" spc="1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900" spc="45" b="1" i="1">
                <a:solidFill>
                  <a:srgbClr val="FFC000"/>
                </a:solidFill>
                <a:latin typeface="Calibri"/>
                <a:cs typeface="Calibri"/>
              </a:rPr>
              <a:t>NT.</a:t>
            </a:r>
            <a:endParaRPr sz="2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0"/>
            <a:ext cx="8088630" cy="5502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96850">
              <a:lnSpc>
                <a:spcPct val="100000"/>
              </a:lnSpc>
              <a:spcBef>
                <a:spcPts val="100"/>
              </a:spcBef>
              <a:tabLst>
                <a:tab pos="1180465" algn="l"/>
                <a:tab pos="2142490" algn="l"/>
                <a:tab pos="2726690" algn="l"/>
                <a:tab pos="2921000" algn="l"/>
                <a:tab pos="3766185" algn="l"/>
                <a:tab pos="3985260" algn="l"/>
                <a:tab pos="4721860" algn="l"/>
                <a:tab pos="6979920" algn="l"/>
              </a:tabLst>
            </a:pP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3600" spc="-25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355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3600" spc="75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3600" spc="170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-150" i="1">
                <a:solidFill>
                  <a:srgbClr val="FFC000"/>
                </a:solidFill>
                <a:latin typeface="Calibri"/>
                <a:cs typeface="Calibri"/>
              </a:rPr>
              <a:t>M</a:t>
            </a:r>
            <a:r>
              <a:rPr dirty="0" sz="3600" spc="430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3600" spc="385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30" i="1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		</a:t>
            </a:r>
            <a:r>
              <a:rPr dirty="0" sz="3600" spc="290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3600" spc="305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170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-160" i="1">
                <a:solidFill>
                  <a:srgbClr val="FFC000"/>
                </a:solidFill>
                <a:latin typeface="Calibri"/>
                <a:cs typeface="Calibri"/>
              </a:rPr>
              <a:t>B</a:t>
            </a:r>
            <a:r>
              <a:rPr dirty="0" sz="3600" spc="-28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215" i="1">
                <a:solidFill>
                  <a:srgbClr val="FFC000"/>
                </a:solidFill>
                <a:latin typeface="Calibri"/>
                <a:cs typeface="Calibri"/>
              </a:rPr>
              <a:t>U</a:t>
            </a:r>
            <a:r>
              <a:rPr dirty="0" sz="3600" spc="-60" i="1">
                <a:solidFill>
                  <a:srgbClr val="FFC000"/>
                </a:solidFill>
                <a:latin typeface="Calibri"/>
                <a:cs typeface="Calibri"/>
              </a:rPr>
              <a:t>P</a:t>
            </a:r>
            <a:r>
              <a:rPr dirty="0" sz="3600" spc="-22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385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3600" spc="50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3600" spc="-20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40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3600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250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275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3600" spc="-30" i="1">
                <a:solidFill>
                  <a:srgbClr val="FFC000"/>
                </a:solidFill>
                <a:latin typeface="Calibri"/>
                <a:cs typeface="Calibri"/>
              </a:rPr>
              <a:t>D </a:t>
            </a:r>
            <a:r>
              <a:rPr dirty="0" sz="3600" spc="-1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55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-185" i="1">
                <a:solidFill>
                  <a:srgbClr val="FFC000"/>
                </a:solidFill>
                <a:latin typeface="Calibri"/>
                <a:cs typeface="Calibri"/>
              </a:rPr>
              <a:t>E  </a:t>
            </a:r>
            <a:r>
              <a:rPr dirty="0" sz="3600" spc="-80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3600" spc="-520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55" i="1">
                <a:solidFill>
                  <a:srgbClr val="FFC000"/>
                </a:solidFill>
                <a:latin typeface="Calibri"/>
                <a:cs typeface="Calibri"/>
              </a:rPr>
              <a:t>INE</a:t>
            </a:r>
            <a:r>
              <a:rPr dirty="0" sz="3600" spc="1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45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3600" spc="70" i="1">
                <a:solidFill>
                  <a:srgbClr val="FFC000"/>
                </a:solidFill>
                <a:latin typeface="Calibri"/>
                <a:cs typeface="Calibri"/>
              </a:rPr>
              <a:t>IN	</a:t>
            </a:r>
            <a:r>
              <a:rPr dirty="0" sz="3600" spc="-180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3600" spc="-24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80" i="1">
                <a:solidFill>
                  <a:srgbClr val="FFC000"/>
                </a:solidFill>
                <a:latin typeface="Calibri"/>
                <a:cs typeface="Calibri"/>
              </a:rPr>
              <a:t>HE	</a:t>
            </a:r>
            <a:r>
              <a:rPr dirty="0" sz="3600" spc="160" i="1">
                <a:solidFill>
                  <a:srgbClr val="FFC000"/>
                </a:solidFill>
                <a:latin typeface="Calibri"/>
                <a:cs typeface="Calibri"/>
              </a:rPr>
              <a:t>2004 </a:t>
            </a:r>
            <a:r>
              <a:rPr dirty="0" sz="3600" spc="55" i="1">
                <a:solidFill>
                  <a:srgbClr val="FFC000"/>
                </a:solidFill>
                <a:latin typeface="Calibri"/>
                <a:cs typeface="Calibri"/>
              </a:rPr>
              <a:t>VE </a:t>
            </a:r>
            <a:r>
              <a:rPr dirty="0" sz="3600" spc="-155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170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3600" spc="-95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200" i="1">
                <a:solidFill>
                  <a:srgbClr val="FFC000"/>
                </a:solidFill>
                <a:latin typeface="Calibri"/>
                <a:cs typeface="Calibri"/>
              </a:rPr>
              <a:t>ION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047365" algn="l"/>
              </a:tabLst>
            </a:pPr>
            <a:r>
              <a:rPr dirty="0" sz="3600" spc="-10" b="1" i="1">
                <a:solidFill>
                  <a:srgbClr val="FFC000"/>
                </a:solidFill>
                <a:latin typeface="Calibri"/>
                <a:cs typeface="Calibri"/>
              </a:rPr>
              <a:t>“P 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-22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3600" spc="-9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65" b="1" i="1">
                <a:solidFill>
                  <a:srgbClr val="FFC000"/>
                </a:solidFill>
                <a:latin typeface="Calibri"/>
                <a:cs typeface="Calibri"/>
              </a:rPr>
              <a:t>PAR</a:t>
            </a:r>
            <a:r>
              <a:rPr dirty="0" sz="3600" spc="-1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45" b="1" i="1">
                <a:solidFill>
                  <a:srgbClr val="FFC000"/>
                </a:solidFill>
                <a:latin typeface="Calibri"/>
                <a:cs typeface="Calibri"/>
              </a:rPr>
              <a:t>ING	</a:t>
            </a:r>
            <a:r>
              <a:rPr dirty="0" sz="3600" spc="-195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3600" spc="65" b="1" i="1">
                <a:solidFill>
                  <a:srgbClr val="FFC000"/>
                </a:solidFill>
                <a:latin typeface="Calibri"/>
                <a:cs typeface="Calibri"/>
              </a:rPr>
              <a:t>UB </a:t>
            </a:r>
            <a:r>
              <a:rPr dirty="0" sz="3600" spc="10" b="1" i="1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dirty="0" sz="3600" spc="-37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30" b="1" i="1">
                <a:solidFill>
                  <a:srgbClr val="FFC000"/>
                </a:solidFill>
                <a:latin typeface="Calibri"/>
                <a:cs typeface="Calibri"/>
              </a:rPr>
              <a:t>IC</a:t>
            </a:r>
            <a:endParaRPr sz="3600">
              <a:latin typeface="Calibri"/>
              <a:cs typeface="Calibri"/>
            </a:endParaRPr>
          </a:p>
          <a:p>
            <a:pPr marL="12700" marR="372745">
              <a:lnSpc>
                <a:spcPct val="100000"/>
              </a:lnSpc>
              <a:tabLst>
                <a:tab pos="3970020" algn="l"/>
                <a:tab pos="4231640" algn="l"/>
                <a:tab pos="5306060" algn="l"/>
                <a:tab pos="6092825" algn="l"/>
                <a:tab pos="7165975" algn="l"/>
              </a:tabLst>
            </a:pPr>
            <a:r>
              <a:rPr dirty="0" sz="3600" spc="365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310" b="1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3600" spc="-155" b="1" i="1">
                <a:solidFill>
                  <a:srgbClr val="FFC000"/>
                </a:solidFill>
                <a:latin typeface="Calibri"/>
                <a:cs typeface="Calibri"/>
              </a:rPr>
              <a:t>M</a:t>
            </a:r>
            <a:r>
              <a:rPr dirty="0" sz="3600" spc="40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3600" spc="22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3600" spc="40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3600" spc="-140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36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25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3600" spc="-1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3600" spc="-1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40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-25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3600" spc="-22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38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3600" spc="-1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40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36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3600" spc="-20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38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36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355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spc="-8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36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-22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3600" spc="-1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3600" spc="-14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00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36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3600" spc="32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3600" spc="-90" b="1" i="1">
                <a:solidFill>
                  <a:srgbClr val="FFC000"/>
                </a:solidFill>
                <a:latin typeface="Calibri"/>
                <a:cs typeface="Calibri"/>
              </a:rPr>
              <a:t>F </a:t>
            </a:r>
            <a:r>
              <a:rPr dirty="0" sz="3600" spc="-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229" b="1" i="1">
                <a:solidFill>
                  <a:srgbClr val="FFC000"/>
                </a:solidFill>
                <a:latin typeface="Calibri"/>
                <a:cs typeface="Calibri"/>
              </a:rPr>
              <a:t>GL</a:t>
            </a:r>
            <a:r>
              <a:rPr dirty="0" sz="3600" spc="-1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35" b="1" i="1">
                <a:solidFill>
                  <a:srgbClr val="FFC000"/>
                </a:solidFill>
                <a:latin typeface="Calibri"/>
                <a:cs typeface="Calibri"/>
              </a:rPr>
              <a:t>OB</a:t>
            </a:r>
            <a:r>
              <a:rPr dirty="0" sz="3600" spc="-1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204" b="1" i="1">
                <a:solidFill>
                  <a:srgbClr val="FFC000"/>
                </a:solidFill>
                <a:latin typeface="Calibri"/>
                <a:cs typeface="Calibri"/>
              </a:rPr>
              <a:t>AL</a:t>
            </a:r>
            <a:r>
              <a:rPr dirty="0" sz="3600" spc="-1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00" b="1" i="1">
                <a:solidFill>
                  <a:srgbClr val="FFC000"/>
                </a:solidFill>
                <a:latin typeface="Calibri"/>
                <a:cs typeface="Calibri"/>
              </a:rPr>
              <a:t>IZAT</a:t>
            </a:r>
            <a:r>
              <a:rPr dirty="0" sz="3600" spc="-1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14" b="1" i="1">
                <a:solidFill>
                  <a:srgbClr val="FFC000"/>
                </a:solidFill>
                <a:latin typeface="Calibri"/>
                <a:cs typeface="Calibri"/>
              </a:rPr>
              <a:t>ION	</a:t>
            </a:r>
            <a:r>
              <a:rPr dirty="0" sz="3600" spc="135" b="1" i="1">
                <a:solidFill>
                  <a:srgbClr val="FFC000"/>
                </a:solidFill>
                <a:latin typeface="Calibri"/>
                <a:cs typeface="Calibri"/>
              </a:rPr>
              <a:t>AND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4883785" algn="l"/>
              </a:tabLst>
            </a:pPr>
            <a:r>
              <a:rPr dirty="0" sz="3600" spc="30" b="1" i="1">
                <a:solidFill>
                  <a:srgbClr val="FFC000"/>
                </a:solidFill>
                <a:latin typeface="Calibri"/>
                <a:cs typeface="Calibri"/>
              </a:rPr>
              <a:t>DE </a:t>
            </a:r>
            <a:r>
              <a:rPr dirty="0" sz="3600" spc="245" b="1" i="1">
                <a:solidFill>
                  <a:srgbClr val="FFC000"/>
                </a:solidFill>
                <a:latin typeface="Calibri"/>
                <a:cs typeface="Calibri"/>
              </a:rPr>
              <a:t>CE </a:t>
            </a:r>
            <a:r>
              <a:rPr dirty="0" sz="3600" spc="-10" b="1" i="1">
                <a:solidFill>
                  <a:srgbClr val="FFC000"/>
                </a:solidFill>
                <a:latin typeface="Calibri"/>
                <a:cs typeface="Calibri"/>
              </a:rPr>
              <a:t>NT </a:t>
            </a:r>
            <a:r>
              <a:rPr dirty="0" sz="3600" spc="-114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215" b="1" i="1">
                <a:solidFill>
                  <a:srgbClr val="FFC000"/>
                </a:solidFill>
                <a:latin typeface="Calibri"/>
                <a:cs typeface="Calibri"/>
              </a:rPr>
              <a:t>AL</a:t>
            </a:r>
            <a:r>
              <a:rPr dirty="0" sz="3600" spc="-5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00" b="1" i="1">
                <a:solidFill>
                  <a:srgbClr val="FFC000"/>
                </a:solidFill>
                <a:latin typeface="Calibri"/>
                <a:cs typeface="Calibri"/>
              </a:rPr>
              <a:t>IZAT</a:t>
            </a:r>
            <a:r>
              <a:rPr dirty="0" sz="3600" spc="-1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105" b="1" i="1">
                <a:solidFill>
                  <a:srgbClr val="FFC000"/>
                </a:solidFill>
                <a:latin typeface="Calibri"/>
                <a:cs typeface="Calibri"/>
              </a:rPr>
              <a:t>ION:	A </a:t>
            </a:r>
            <a:r>
              <a:rPr dirty="0" sz="3600" spc="-140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3600" spc="-250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3600" spc="-114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-55" b="1" i="1">
                <a:solidFill>
                  <a:srgbClr val="FFC000"/>
                </a:solidFill>
                <a:latin typeface="Calibri"/>
                <a:cs typeface="Calibri"/>
              </a:rPr>
              <a:t>AT </a:t>
            </a:r>
            <a:r>
              <a:rPr dirty="0" sz="3600" spc="-22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3600" spc="250" b="1" i="1">
                <a:solidFill>
                  <a:srgbClr val="FFC000"/>
                </a:solidFill>
                <a:latin typeface="Calibri"/>
                <a:cs typeface="Calibri"/>
              </a:rPr>
              <a:t>GIC</a:t>
            </a:r>
            <a:r>
              <a:rPr dirty="0" sz="3600" spc="-2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25" b="1" i="1">
                <a:solidFill>
                  <a:srgbClr val="FFC000"/>
                </a:solidFill>
                <a:latin typeface="Calibri"/>
                <a:cs typeface="Calibri"/>
              </a:rPr>
              <a:t>-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600" spc="260" b="1" i="1">
                <a:solidFill>
                  <a:srgbClr val="FFC000"/>
                </a:solidFill>
                <a:latin typeface="Calibri"/>
                <a:cs typeface="Calibri"/>
              </a:rPr>
              <a:t>CONT </a:t>
            </a:r>
            <a:r>
              <a:rPr dirty="0" sz="3600" spc="130" b="1" i="1">
                <a:solidFill>
                  <a:srgbClr val="FFC000"/>
                </a:solidFill>
                <a:latin typeface="Calibri"/>
                <a:cs typeface="Calibri"/>
              </a:rPr>
              <a:t>INGE </a:t>
            </a:r>
            <a:r>
              <a:rPr dirty="0" sz="3600" spc="395" b="1" i="1">
                <a:solidFill>
                  <a:srgbClr val="FFC000"/>
                </a:solidFill>
                <a:latin typeface="Calibri"/>
                <a:cs typeface="Calibri"/>
              </a:rPr>
              <a:t>NCY</a:t>
            </a:r>
            <a:r>
              <a:rPr dirty="0" sz="3600" spc="-37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3600" spc="80" b="1" i="1">
                <a:solidFill>
                  <a:srgbClr val="FFC000"/>
                </a:solidFill>
                <a:latin typeface="Calibri"/>
                <a:cs typeface="Calibri"/>
              </a:rPr>
              <a:t>AP </a:t>
            </a:r>
            <a:r>
              <a:rPr dirty="0" sz="3600" spc="-195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3600" spc="-120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3600" spc="310" b="1" i="1">
                <a:solidFill>
                  <a:srgbClr val="FFC000"/>
                </a:solidFill>
                <a:latin typeface="Calibri"/>
                <a:cs typeface="Calibri"/>
              </a:rPr>
              <a:t>OACH,”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827779" algn="l"/>
                <a:tab pos="5753735" algn="l"/>
              </a:tabLst>
            </a:pPr>
            <a:r>
              <a:rPr dirty="0" u="heavy" sz="3600" spc="-18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INT </a:t>
            </a:r>
            <a:r>
              <a:rPr dirty="0" u="heavy" sz="3600" spc="-68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E  </a:t>
            </a:r>
            <a:r>
              <a:rPr dirty="0" u="heavy" sz="3600" spc="-50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R</a:t>
            </a:r>
            <a:r>
              <a:rPr dirty="0" u="heavy" sz="3600" spc="-81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254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NAT</a:t>
            </a:r>
            <a:r>
              <a:rPr dirty="0" u="heavy" sz="3600" spc="-53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14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IONAL	</a:t>
            </a:r>
            <a:r>
              <a:rPr dirty="0" u="heavy" sz="3600" spc="-38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RE</a:t>
            </a:r>
            <a:r>
              <a:rPr dirty="0" u="heavy" sz="3600" spc="-33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229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VIE</a:t>
            </a:r>
            <a:r>
              <a:rPr dirty="0" u="heavy" sz="3600" spc="-33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54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W	</a:t>
            </a:r>
            <a:r>
              <a:rPr dirty="0" u="heavy" sz="3600" spc="-27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OF</a:t>
            </a:r>
            <a:endParaRPr sz="3600">
              <a:latin typeface="Arial"/>
              <a:cs typeface="Arial"/>
            </a:endParaRPr>
          </a:p>
          <a:p>
            <a:pPr marL="12700" marR="192405">
              <a:lnSpc>
                <a:spcPts val="4240"/>
              </a:lnSpc>
              <a:spcBef>
                <a:spcPts val="210"/>
              </a:spcBef>
              <a:tabLst>
                <a:tab pos="3986529" algn="l"/>
              </a:tabLst>
            </a:pPr>
            <a:r>
              <a:rPr dirty="0" u="heavy" sz="3600" spc="-114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ADMINIS </a:t>
            </a:r>
            <a:r>
              <a:rPr dirty="0" u="heavy" sz="3600" spc="-47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T </a:t>
            </a:r>
            <a:r>
              <a:rPr dirty="0" u="heavy" sz="3600" spc="-50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R</a:t>
            </a:r>
            <a:r>
              <a:rPr dirty="0" u="heavy" sz="3600" spc="-74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37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AT</a:t>
            </a:r>
            <a:r>
              <a:rPr dirty="0" u="heavy" sz="3600" spc="-53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00" spc="-229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IVE	</a:t>
            </a:r>
            <a:r>
              <a:rPr dirty="0" u="heavy" sz="3600" spc="-69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S </a:t>
            </a:r>
            <a:r>
              <a:rPr dirty="0" u="heavy" sz="3600" spc="-50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C </a:t>
            </a:r>
            <a:r>
              <a:rPr dirty="0" u="heavy" sz="3600" spc="-34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IE </a:t>
            </a:r>
            <a:r>
              <a:rPr dirty="0" u="heavy" sz="3600" spc="-254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NC </a:t>
            </a:r>
            <a:r>
              <a:rPr dirty="0" u="heavy" sz="3600" spc="-68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E </a:t>
            </a:r>
            <a:r>
              <a:rPr dirty="0" u="heavy" sz="3600" spc="-69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S</a:t>
            </a:r>
            <a:r>
              <a:rPr dirty="0" sz="3600" spc="-69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3600" spc="-65" b="1">
                <a:solidFill>
                  <a:srgbClr val="FFC000"/>
                </a:solidFill>
                <a:latin typeface="Arial"/>
                <a:cs typeface="Arial"/>
              </a:rPr>
              <a:t>, </a:t>
            </a:r>
            <a:r>
              <a:rPr dirty="0" sz="3600" spc="-80" b="1">
                <a:solidFill>
                  <a:srgbClr val="FFC000"/>
                </a:solidFill>
                <a:latin typeface="Arial"/>
                <a:cs typeface="Arial"/>
              </a:rPr>
              <a:t>70 </a:t>
            </a:r>
            <a:r>
              <a:rPr dirty="0" sz="3600" spc="-40" b="1">
                <a:solidFill>
                  <a:srgbClr val="FFC000"/>
                </a:solidFill>
                <a:latin typeface="Arial"/>
                <a:cs typeface="Arial"/>
              </a:rPr>
              <a:t>(2),  </a:t>
            </a:r>
            <a:r>
              <a:rPr dirty="0" sz="3600" spc="-20" b="1">
                <a:solidFill>
                  <a:srgbClr val="FFC000"/>
                </a:solidFill>
                <a:latin typeface="Arial"/>
                <a:cs typeface="Arial"/>
              </a:rPr>
              <a:t>385-403.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083005"/>
            <a:ext cx="7955280" cy="40513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4400" spc="-509">
                <a:solidFill>
                  <a:srgbClr val="FFC000"/>
                </a:solidFill>
                <a:latin typeface="Arial"/>
                <a:cs typeface="Arial"/>
              </a:rPr>
              <a:t>SOME </a:t>
            </a:r>
            <a:r>
              <a:rPr dirty="0" sz="4400" spc="-660">
                <a:solidFill>
                  <a:srgbClr val="FFC000"/>
                </a:solidFill>
                <a:latin typeface="Arial"/>
                <a:cs typeface="Arial"/>
              </a:rPr>
              <a:t>EXAMPLES </a:t>
            </a:r>
            <a:r>
              <a:rPr dirty="0" sz="4400" spc="-395">
                <a:solidFill>
                  <a:srgbClr val="FFC000"/>
                </a:solidFill>
                <a:latin typeface="Arial"/>
                <a:cs typeface="Arial"/>
              </a:rPr>
              <a:t>OF </a:t>
            </a:r>
            <a:r>
              <a:rPr dirty="0" sz="4400" spc="-760">
                <a:solidFill>
                  <a:srgbClr val="FFC000"/>
                </a:solidFill>
                <a:latin typeface="Arial"/>
                <a:cs typeface="Arial"/>
              </a:rPr>
              <a:t>THE </a:t>
            </a:r>
            <a:r>
              <a:rPr dirty="0" sz="4400" spc="-480">
                <a:solidFill>
                  <a:srgbClr val="FFC000"/>
                </a:solidFill>
                <a:latin typeface="Arial"/>
                <a:cs typeface="Arial"/>
              </a:rPr>
              <a:t>VARIOUS  </a:t>
            </a:r>
            <a:r>
              <a:rPr dirty="0" sz="4400" spc="-590">
                <a:solidFill>
                  <a:srgbClr val="FFC000"/>
                </a:solidFill>
                <a:latin typeface="Arial"/>
                <a:cs typeface="Arial"/>
              </a:rPr>
              <a:t>PARTICIPANT </a:t>
            </a:r>
            <a:r>
              <a:rPr dirty="0" sz="4400" spc="-475">
                <a:solidFill>
                  <a:srgbClr val="FFC000"/>
                </a:solidFill>
                <a:latin typeface="Arial"/>
                <a:cs typeface="Arial"/>
              </a:rPr>
              <a:t>LEARNING </a:t>
            </a:r>
            <a:r>
              <a:rPr dirty="0" sz="4400" spc="-750">
                <a:solidFill>
                  <a:srgbClr val="FFC000"/>
                </a:solidFill>
                <a:latin typeface="Arial"/>
                <a:cs typeface="Arial"/>
              </a:rPr>
              <a:t>STYLES  </a:t>
            </a:r>
            <a:r>
              <a:rPr dirty="0" sz="4400" spc="-630">
                <a:solidFill>
                  <a:srgbClr val="FFC000"/>
                </a:solidFill>
                <a:latin typeface="Arial"/>
                <a:cs typeface="Arial"/>
              </a:rPr>
              <a:t>THAT </a:t>
            </a:r>
            <a:r>
              <a:rPr dirty="0" sz="4400" spc="-509">
                <a:solidFill>
                  <a:srgbClr val="FFC000"/>
                </a:solidFill>
                <a:latin typeface="Arial"/>
                <a:cs typeface="Arial"/>
              </a:rPr>
              <a:t>SHOULD </a:t>
            </a:r>
            <a:r>
              <a:rPr dirty="0" sz="4400" spc="-869">
                <a:solidFill>
                  <a:srgbClr val="FFC000"/>
                </a:solidFill>
                <a:latin typeface="Arial"/>
                <a:cs typeface="Arial"/>
              </a:rPr>
              <a:t>BE </a:t>
            </a:r>
            <a:r>
              <a:rPr dirty="0" sz="4400" spc="-580">
                <a:solidFill>
                  <a:srgbClr val="FFC000"/>
                </a:solidFill>
                <a:latin typeface="Arial"/>
                <a:cs typeface="Arial"/>
              </a:rPr>
              <a:t>CONSIDERED  </a:t>
            </a:r>
            <a:r>
              <a:rPr dirty="0" sz="4400" spc="-345">
                <a:solidFill>
                  <a:srgbClr val="FFC000"/>
                </a:solidFill>
                <a:latin typeface="Arial"/>
                <a:cs typeface="Arial"/>
              </a:rPr>
              <a:t>CAN </a:t>
            </a:r>
            <a:r>
              <a:rPr dirty="0" sz="4400" spc="-869">
                <a:solidFill>
                  <a:srgbClr val="FFC000"/>
                </a:solidFill>
                <a:latin typeface="Arial"/>
                <a:cs typeface="Arial"/>
              </a:rPr>
              <a:t>BE </a:t>
            </a:r>
            <a:r>
              <a:rPr dirty="0" sz="4400" spc="-415">
                <a:solidFill>
                  <a:srgbClr val="FFC000"/>
                </a:solidFill>
                <a:latin typeface="Arial"/>
                <a:cs typeface="Arial"/>
              </a:rPr>
              <a:t>FOUND </a:t>
            </a:r>
            <a:r>
              <a:rPr dirty="0" sz="4400" spc="-260">
                <a:solidFill>
                  <a:srgbClr val="FFC000"/>
                </a:solidFill>
                <a:latin typeface="Arial"/>
                <a:cs typeface="Arial"/>
              </a:rPr>
              <a:t>IN </a:t>
            </a:r>
            <a:r>
              <a:rPr dirty="0" sz="4400" spc="-575">
                <a:solidFill>
                  <a:srgbClr val="FFC000"/>
                </a:solidFill>
                <a:latin typeface="Arial"/>
                <a:cs typeface="Arial"/>
              </a:rPr>
              <a:t>SUCH  </a:t>
            </a:r>
            <a:r>
              <a:rPr dirty="0" sz="4400" spc="-690">
                <a:solidFill>
                  <a:srgbClr val="FFC000"/>
                </a:solidFill>
                <a:latin typeface="Arial"/>
                <a:cs typeface="Arial"/>
              </a:rPr>
              <a:t>CHAPTERS </a:t>
            </a:r>
            <a:r>
              <a:rPr dirty="0" sz="4400" spc="-505">
                <a:solidFill>
                  <a:srgbClr val="FFC000"/>
                </a:solidFill>
                <a:latin typeface="Arial"/>
                <a:cs typeface="Arial"/>
              </a:rPr>
              <a:t>AS </a:t>
            </a:r>
            <a:r>
              <a:rPr dirty="0" sz="4400" spc="-345">
                <a:solidFill>
                  <a:srgbClr val="FFC000"/>
                </a:solidFill>
                <a:latin typeface="Arial"/>
                <a:cs typeface="Arial"/>
              </a:rPr>
              <a:t>AND CAN </a:t>
            </a:r>
            <a:r>
              <a:rPr dirty="0" sz="4400" spc="-869">
                <a:solidFill>
                  <a:srgbClr val="FFC000"/>
                </a:solidFill>
                <a:latin typeface="Arial"/>
                <a:cs typeface="Arial"/>
              </a:rPr>
              <a:t>BE  </a:t>
            </a:r>
            <a:r>
              <a:rPr dirty="0" sz="4400" spc="-484">
                <a:solidFill>
                  <a:srgbClr val="FFC000"/>
                </a:solidFill>
                <a:latin typeface="Arial"/>
                <a:cs typeface="Arial"/>
              </a:rPr>
              <a:t>OBTAINED </a:t>
            </a:r>
            <a:r>
              <a:rPr dirty="0" sz="4400" spc="-509">
                <a:solidFill>
                  <a:srgbClr val="FFC000"/>
                </a:solidFill>
                <a:latin typeface="Arial"/>
                <a:cs typeface="Arial"/>
              </a:rPr>
              <a:t>FROM</a:t>
            </a:r>
            <a:r>
              <a:rPr dirty="0" sz="4400" spc="-345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4400" spc="-509">
                <a:solidFill>
                  <a:srgbClr val="FFC000"/>
                </a:solidFill>
                <a:latin typeface="Arial"/>
                <a:cs typeface="Arial"/>
              </a:rPr>
              <a:t>ME: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476" y="371983"/>
            <a:ext cx="9101455" cy="5505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7100" marR="5080" indent="-914400">
              <a:lnSpc>
                <a:spcPct val="100000"/>
              </a:lnSpc>
              <a:spcBef>
                <a:spcPts val="100"/>
              </a:spcBef>
              <a:tabLst>
                <a:tab pos="1991995" algn="l"/>
                <a:tab pos="2341245" algn="l"/>
                <a:tab pos="2451735" algn="l"/>
                <a:tab pos="3361054" algn="l"/>
                <a:tab pos="4309110" algn="l"/>
                <a:tab pos="4478655" algn="l"/>
                <a:tab pos="4832985" algn="l"/>
                <a:tab pos="4909185" algn="l"/>
                <a:tab pos="4933950" algn="l"/>
                <a:tab pos="5376545" algn="l"/>
                <a:tab pos="6197600" algn="l"/>
                <a:tab pos="6521450" algn="l"/>
                <a:tab pos="7235825" algn="l"/>
                <a:tab pos="7465059" algn="l"/>
                <a:tab pos="7529830" algn="l"/>
                <a:tab pos="7549515" algn="l"/>
                <a:tab pos="8801100" algn="l"/>
              </a:tabLst>
            </a:pPr>
            <a:r>
              <a:rPr dirty="0" sz="2400" spc="105" b="1" i="1">
                <a:solidFill>
                  <a:srgbClr val="FFC000"/>
                </a:solidFill>
                <a:latin typeface="Calibri"/>
                <a:cs typeface="Calibri"/>
              </a:rPr>
              <a:t>Wooldridge,</a:t>
            </a:r>
            <a:r>
              <a:rPr dirty="0" sz="2400" spc="3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75" b="1" i="1">
                <a:solidFill>
                  <a:srgbClr val="FFC000"/>
                </a:solidFill>
                <a:latin typeface="Calibri"/>
                <a:cs typeface="Calibri"/>
              </a:rPr>
              <a:t>B</a:t>
            </a:r>
            <a:r>
              <a:rPr dirty="0" sz="2400" spc="-1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75" b="1" i="1">
                <a:solidFill>
                  <a:srgbClr val="FFC000"/>
                </a:solidFill>
                <a:latin typeface="Calibri"/>
                <a:cs typeface="Calibri"/>
              </a:rPr>
              <a:t>.;	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Haim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es 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-barto 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lf,</a:t>
            </a:r>
            <a:r>
              <a:rPr dirty="0" sz="2400" spc="9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50" b="1" i="1">
                <a:solidFill>
                  <a:srgbClr val="FFC000"/>
                </a:solidFill>
                <a:latin typeface="Calibri"/>
                <a:cs typeface="Calibri"/>
              </a:rPr>
              <a:t>M. </a:t>
            </a:r>
            <a:r>
              <a:rPr dirty="0" sz="2400" spc="-6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(2005).	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3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0" b="1" i="1">
                <a:solidFill>
                  <a:srgbClr val="FFC000"/>
                </a:solidFill>
                <a:latin typeface="Calibri"/>
                <a:cs typeface="Calibri"/>
              </a:rPr>
              <a:t>field		</a:t>
            </a:r>
            <a:r>
              <a:rPr dirty="0" sz="2400" spc="75" b="1" i="1">
                <a:solidFill>
                  <a:srgbClr val="FFC000"/>
                </a:solidFill>
                <a:latin typeface="Calibri"/>
                <a:cs typeface="Calibri"/>
              </a:rPr>
              <a:t>depen </a:t>
            </a:r>
            <a:r>
              <a:rPr dirty="0" sz="2400" spc="30" b="1" i="1">
                <a:solidFill>
                  <a:srgbClr val="FFC000"/>
                </a:solidFill>
                <a:latin typeface="Calibri"/>
                <a:cs typeface="Calibri"/>
              </a:rPr>
              <a:t>den</a:t>
            </a:r>
            <a:r>
              <a:rPr dirty="0" sz="2400" spc="-3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  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85" b="1" i="1">
                <a:solidFill>
                  <a:srgbClr val="FFC000"/>
                </a:solidFill>
                <a:latin typeface="Calibri"/>
                <a:cs typeface="Calibri"/>
              </a:rPr>
              <a:t>depen </a:t>
            </a:r>
            <a:r>
              <a:rPr dirty="0" sz="2400" spc="30" b="1" i="1">
                <a:solidFill>
                  <a:srgbClr val="FFC000"/>
                </a:solidFill>
                <a:latin typeface="Calibri"/>
                <a:cs typeface="Calibri"/>
              </a:rPr>
              <a:t>den </a:t>
            </a:r>
            <a:r>
              <a:rPr dirty="0" sz="2400" spc="155" b="1" i="1">
                <a:solidFill>
                  <a:srgbClr val="FFC000"/>
                </a:solidFill>
                <a:latin typeface="Calibri"/>
                <a:cs typeface="Calibri"/>
              </a:rPr>
              <a:t>ce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learn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9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tyles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	</a:t>
            </a:r>
            <a:r>
              <a:rPr dirty="0" sz="2400" spc="-140" b="1" i="1">
                <a:solidFill>
                  <a:srgbClr val="FFC000"/>
                </a:solidFill>
                <a:latin typeface="Calibri"/>
                <a:cs typeface="Calibri"/>
              </a:rPr>
              <a:t>im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p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55" b="1" i="1">
                <a:solidFill>
                  <a:srgbClr val="FFC000"/>
                </a:solidFill>
                <a:latin typeface="Calibri"/>
                <a:cs typeface="Calibri"/>
              </a:rPr>
              <a:t>lic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0" b="1" i="1">
                <a:solidFill>
                  <a:srgbClr val="FFC000"/>
                </a:solidFill>
                <a:latin typeface="Calibri"/>
                <a:cs typeface="Calibri"/>
              </a:rPr>
              <a:t>atio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dirty="0" sz="2400" spc="-75" b="1" i="1">
                <a:solidFill>
                  <a:srgbClr val="FFC000"/>
                </a:solidFill>
                <a:latin typeface="Calibri"/>
                <a:cs typeface="Calibri"/>
              </a:rPr>
              <a:t>fo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400" spc="55" b="1" i="1">
                <a:solidFill>
                  <a:srgbClr val="FFC000"/>
                </a:solidFill>
                <a:latin typeface="Calibri"/>
                <a:cs typeface="Calibri"/>
              </a:rPr>
              <a:t>adult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400" spc="-80" b="1" i="1">
                <a:solidFill>
                  <a:srgbClr val="FFC000"/>
                </a:solidFill>
                <a:latin typeface="Calibri"/>
                <a:cs typeface="Calibri"/>
              </a:rPr>
              <a:t>tu  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outcom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5" b="1" i="1">
                <a:solidFill>
                  <a:srgbClr val="FFC000"/>
                </a:solidFill>
                <a:latin typeface="Calibri"/>
                <a:cs typeface="Calibri"/>
              </a:rPr>
              <a:t>es		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as 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es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 </a:t>
            </a:r>
            <a:r>
              <a:rPr dirty="0" sz="2400" spc="-280" b="1" i="1">
                <a:solidFill>
                  <a:srgbClr val="FFC000"/>
                </a:solidFill>
                <a:latin typeface="Calibri"/>
                <a:cs typeface="Calibri"/>
              </a:rPr>
              <a:t>m  </a:t>
            </a:r>
            <a:r>
              <a:rPr dirty="0" sz="2400" spc="-50" b="1" i="1">
                <a:solidFill>
                  <a:srgbClr val="FFC000"/>
                </a:solidFill>
                <a:latin typeface="Calibri"/>
                <a:cs typeface="Calibri"/>
              </a:rPr>
              <a:t>en </a:t>
            </a:r>
            <a:r>
              <a:rPr dirty="0" sz="2400" spc="-160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400" spc="-22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1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	</a:t>
            </a:r>
            <a:r>
              <a:rPr dirty="0" sz="2400" spc="135" b="1" i="1">
                <a:solidFill>
                  <a:srgbClr val="FFC000"/>
                </a:solidFill>
                <a:latin typeface="Calibri"/>
                <a:cs typeface="Calibri"/>
              </a:rPr>
              <a:t>accoun</a:t>
            </a:r>
            <a:r>
              <a:rPr dirty="0" sz="2400" spc="-28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tab </a:t>
            </a:r>
            <a:r>
              <a:rPr dirty="0" sz="2400" spc="20" b="1" i="1">
                <a:solidFill>
                  <a:srgbClr val="FFC000"/>
                </a:solidFill>
                <a:latin typeface="Calibri"/>
                <a:cs typeface="Calibri"/>
              </a:rPr>
              <a:t>ility.</a:t>
            </a:r>
            <a:r>
              <a:rPr dirty="0" sz="2400" spc="3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50" b="1" i="1">
                <a:solidFill>
                  <a:srgbClr val="FFC000"/>
                </a:solidFill>
                <a:latin typeface="Calibri"/>
                <a:cs typeface="Calibri"/>
              </a:rPr>
              <a:t>In	</a:t>
            </a:r>
            <a:r>
              <a:rPr dirty="0" sz="2400" spc="-80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 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P.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400" spc="-110" b="1" i="1">
                <a:solidFill>
                  <a:srgbClr val="FFC000"/>
                </a:solidFill>
                <a:latin typeface="Calibri"/>
                <a:cs typeface="Calibri"/>
              </a:rPr>
              <a:t>im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(ed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.),	</a:t>
            </a:r>
            <a:r>
              <a:rPr dirty="0" sz="2400" spc="5" b="1" i="1">
                <a:solidFill>
                  <a:srgbClr val="FFC000"/>
                </a:solidFill>
                <a:latin typeface="Calibri"/>
                <a:cs typeface="Calibri"/>
              </a:rPr>
              <a:t>L </a:t>
            </a:r>
            <a:r>
              <a:rPr dirty="0" sz="2400" spc="15" b="1" i="1">
                <a:solidFill>
                  <a:srgbClr val="FFC000"/>
                </a:solidFill>
                <a:latin typeface="Calibri"/>
                <a:cs typeface="Calibri"/>
              </a:rPr>
              <a:t>earn</a:t>
            </a:r>
            <a:r>
              <a:rPr dirty="0" sz="2400" spc="-2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tyles	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9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		</a:t>
            </a:r>
            <a:r>
              <a:rPr dirty="0" sz="2400" spc="15" b="1" i="1">
                <a:solidFill>
                  <a:srgbClr val="FFC000"/>
                </a:solidFill>
                <a:latin typeface="Calibri"/>
                <a:cs typeface="Calibri"/>
              </a:rPr>
              <a:t>learn </a:t>
            </a:r>
            <a:r>
              <a:rPr dirty="0" sz="2400" spc="-8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   </a:t>
            </a:r>
            <a:r>
              <a:rPr dirty="0" sz="2400" spc="65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2400" spc="-2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80" b="1" i="1">
                <a:solidFill>
                  <a:srgbClr val="FFC000"/>
                </a:solidFill>
                <a:latin typeface="Calibri"/>
                <a:cs typeface="Calibri"/>
              </a:rPr>
              <a:t>key</a:t>
            </a:r>
            <a:r>
              <a:rPr dirty="0" sz="2400" spc="4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to			</a:t>
            </a:r>
            <a:r>
              <a:rPr dirty="0" sz="2400" spc="-280" b="1" i="1">
                <a:solidFill>
                  <a:srgbClr val="FFC000"/>
                </a:solidFill>
                <a:latin typeface="Calibri"/>
                <a:cs typeface="Calibri"/>
              </a:rPr>
              <a:t>m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15" b="1" i="1">
                <a:solidFill>
                  <a:srgbClr val="FFC000"/>
                </a:solidFill>
                <a:latin typeface="Calibri"/>
                <a:cs typeface="Calibri"/>
              </a:rPr>
              <a:t>eetin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80" b="1" i="1">
                <a:solidFill>
                  <a:srgbClr val="FFC000"/>
                </a:solidFill>
                <a:latin typeface="Calibri"/>
                <a:cs typeface="Calibri"/>
              </a:rPr>
              <a:t>th  </a:t>
            </a:r>
            <a:r>
              <a:rPr dirty="0" sz="2400" spc="140" b="1" i="1">
                <a:solidFill>
                  <a:srgbClr val="FFC000"/>
                </a:solidFill>
                <a:latin typeface="Calibri"/>
                <a:cs typeface="Calibri"/>
              </a:rPr>
              <a:t>accoun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tab </a:t>
            </a:r>
            <a:r>
              <a:rPr dirty="0" sz="2400" spc="25" b="1" i="1">
                <a:solidFill>
                  <a:srgbClr val="FFC000"/>
                </a:solidFill>
                <a:latin typeface="Calibri"/>
                <a:cs typeface="Calibri"/>
              </a:rPr>
              <a:t>ility 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dem </a:t>
            </a:r>
            <a:r>
              <a:rPr dirty="0" sz="2400" spc="-90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17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in	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education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	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Nova </a:t>
            </a:r>
            <a:r>
              <a:rPr dirty="0" sz="2400" spc="75" b="1" i="1">
                <a:solidFill>
                  <a:srgbClr val="FFC000"/>
                </a:solidFill>
                <a:latin typeface="Calibri"/>
                <a:cs typeface="Calibri"/>
              </a:rPr>
              <a:t>publis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 </a:t>
            </a:r>
            <a:r>
              <a:rPr dirty="0" sz="2400" spc="15" b="1" i="1">
                <a:solidFill>
                  <a:srgbClr val="FFC000"/>
                </a:solidFill>
                <a:latin typeface="Calibri"/>
                <a:cs typeface="Calibri"/>
              </a:rPr>
              <a:t>ers</a:t>
            </a:r>
            <a:r>
              <a:rPr dirty="0" sz="2400" spc="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927100" marR="140335" indent="85090">
              <a:lnSpc>
                <a:spcPct val="100000"/>
              </a:lnSpc>
              <a:spcBef>
                <a:spcPts val="5"/>
              </a:spcBef>
              <a:tabLst>
                <a:tab pos="2516505" algn="l"/>
                <a:tab pos="3054350" algn="l"/>
                <a:tab pos="5584825" algn="l"/>
                <a:tab pos="6616065" algn="l"/>
                <a:tab pos="7241540" algn="l"/>
              </a:tabLst>
            </a:pPr>
            <a:r>
              <a:rPr dirty="0" sz="2400" spc="-80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400" spc="-14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eprin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ted	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	</a:t>
            </a:r>
            <a:r>
              <a:rPr dirty="0" sz="2400" spc="55" b="1" i="1">
                <a:solidFill>
                  <a:srgbClr val="FFC000"/>
                </a:solidFill>
                <a:latin typeface="Calibri"/>
                <a:cs typeface="Calibri"/>
              </a:rPr>
              <a:t>adult</a:t>
            </a:r>
            <a:r>
              <a:rPr dirty="0" sz="2400" spc="31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education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	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is</a:t>
            </a:r>
            <a:r>
              <a:rPr dirty="0" sz="24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ues	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2400" spc="100" b="1" i="1">
                <a:solidFill>
                  <a:srgbClr val="FFC000"/>
                </a:solidFill>
                <a:latin typeface="Calibri"/>
                <a:cs typeface="Calibri"/>
              </a:rPr>
              <a:t>developm</a:t>
            </a:r>
            <a:r>
              <a:rPr dirty="0" sz="2400" spc="-1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45" b="1" i="1">
                <a:solidFill>
                  <a:srgbClr val="FFC000"/>
                </a:solidFill>
                <a:latin typeface="Calibri"/>
                <a:cs typeface="Calibri"/>
              </a:rPr>
              <a:t>en  </a:t>
            </a:r>
            <a:r>
              <a:rPr dirty="0" sz="2400" spc="-130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2400" spc="45" b="1" i="1">
                <a:solidFill>
                  <a:srgbClr val="FFC000"/>
                </a:solidFill>
                <a:latin typeface="Calibri"/>
                <a:cs typeface="Calibri"/>
              </a:rPr>
              <a:t>atric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ia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N. </a:t>
            </a:r>
            <a:r>
              <a:rPr dirty="0" sz="2400" spc="-75" b="1" i="1">
                <a:solidFill>
                  <a:srgbClr val="FFC000"/>
                </a:solidFill>
                <a:latin typeface="Calibri"/>
                <a:cs typeface="Calibri"/>
              </a:rPr>
              <a:t>B </a:t>
            </a:r>
            <a:r>
              <a:rPr dirty="0" sz="2400" spc="85" b="1" i="1">
                <a:solidFill>
                  <a:srgbClr val="FFC000"/>
                </a:solidFill>
                <a:latin typeface="Calibri"/>
                <a:cs typeface="Calibri"/>
              </a:rPr>
              <a:t>lakely 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an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An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a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H. Tom </a:t>
            </a:r>
            <a:r>
              <a:rPr dirty="0" sz="2400" spc="-35" b="1" i="1">
                <a:solidFill>
                  <a:srgbClr val="FFC000"/>
                </a:solidFill>
                <a:latin typeface="Calibri"/>
                <a:cs typeface="Calibri"/>
              </a:rPr>
              <a:t>lin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, </a:t>
            </a:r>
            <a:r>
              <a:rPr dirty="0" sz="2400" spc="-10" b="1" i="1">
                <a:solidFill>
                  <a:srgbClr val="FFC000"/>
                </a:solidFill>
                <a:latin typeface="Calibri"/>
                <a:cs typeface="Calibri"/>
              </a:rPr>
              <a:t>ed </a:t>
            </a:r>
            <a:r>
              <a:rPr dirty="0" sz="2400" spc="-35" b="1" i="1">
                <a:solidFill>
                  <a:srgbClr val="FFC000"/>
                </a:solidFill>
                <a:latin typeface="Calibri"/>
                <a:cs typeface="Calibri"/>
              </a:rPr>
              <a:t>ito 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rs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tabLst>
                <a:tab pos="2384425" algn="l"/>
              </a:tabLst>
            </a:pPr>
            <a:r>
              <a:rPr dirty="0" sz="2400" spc="80" b="1" i="1">
                <a:solidFill>
                  <a:srgbClr val="FFC000"/>
                </a:solidFill>
                <a:latin typeface="Calibri"/>
                <a:cs typeface="Calibri"/>
              </a:rPr>
              <a:t>New</a:t>
            </a:r>
            <a:r>
              <a:rPr dirty="0" sz="2400" spc="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85" b="1" i="1">
                <a:solidFill>
                  <a:srgbClr val="FFC000"/>
                </a:solidFill>
                <a:latin typeface="Calibri"/>
                <a:cs typeface="Calibri"/>
              </a:rPr>
              <a:t>York	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 </a:t>
            </a:r>
            <a:r>
              <a:rPr dirty="0" sz="2400" spc="90" b="1" i="1">
                <a:solidFill>
                  <a:srgbClr val="FFC000"/>
                </a:solidFill>
                <a:latin typeface="Calibri"/>
                <a:cs typeface="Calibri"/>
              </a:rPr>
              <a:t>Nova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 </a:t>
            </a:r>
            <a:r>
              <a:rPr dirty="0" sz="2400" spc="-10" b="1" i="1">
                <a:solidFill>
                  <a:srgbClr val="FFC000"/>
                </a:solidFill>
                <a:latin typeface="Calibri"/>
                <a:cs typeface="Calibri"/>
              </a:rPr>
              <a:t>ien </a:t>
            </a:r>
            <a:r>
              <a:rPr dirty="0" sz="2400" spc="155" b="1" i="1">
                <a:solidFill>
                  <a:srgbClr val="FFC000"/>
                </a:solidFill>
                <a:latin typeface="Calibri"/>
                <a:cs typeface="Calibri"/>
              </a:rPr>
              <a:t>ce </a:t>
            </a:r>
            <a:r>
              <a:rPr dirty="0" sz="2400" spc="-130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2400" spc="60" b="1" i="1">
                <a:solidFill>
                  <a:srgbClr val="FFC000"/>
                </a:solidFill>
                <a:latin typeface="Calibri"/>
                <a:cs typeface="Calibri"/>
              </a:rPr>
              <a:t>ublis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ers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, 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2008., </a:t>
            </a:r>
            <a:r>
              <a:rPr dirty="0" sz="2400" spc="-15" b="1" i="1">
                <a:solidFill>
                  <a:srgbClr val="FFC000"/>
                </a:solidFill>
                <a:latin typeface="Calibri"/>
                <a:cs typeface="Calibri"/>
              </a:rPr>
              <a:t>An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2400" spc="-1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927100" marR="1483995" indent="-914400">
              <a:lnSpc>
                <a:spcPct val="100000"/>
              </a:lnSpc>
              <a:tabLst>
                <a:tab pos="4804410" algn="l"/>
                <a:tab pos="5423535" algn="l"/>
                <a:tab pos="7080250" algn="l"/>
                <a:tab pos="7351395" algn="l"/>
              </a:tabLst>
            </a:pPr>
            <a:r>
              <a:rPr dirty="0" sz="2400" spc="-15" b="1" i="1">
                <a:solidFill>
                  <a:srgbClr val="FFC000"/>
                </a:solidFill>
                <a:latin typeface="Calibri"/>
                <a:cs typeface="Calibri"/>
              </a:rPr>
              <a:t>W</a:t>
            </a:r>
            <a:r>
              <a:rPr dirty="0" sz="2400" spc="190" b="1" i="1">
                <a:solidFill>
                  <a:srgbClr val="FFC000"/>
                </a:solidFill>
                <a:latin typeface="Calibri"/>
                <a:cs typeface="Calibri"/>
              </a:rPr>
              <a:t>oo</a:t>
            </a:r>
            <a:r>
              <a:rPr dirty="0" sz="2400" spc="60" b="1" i="1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dirty="0" sz="2400" spc="190" b="1" i="1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dirty="0" sz="2400" spc="8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400" spc="60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400" spc="190" b="1" i="1">
                <a:solidFill>
                  <a:srgbClr val="FFC000"/>
                </a:solidFill>
                <a:latin typeface="Calibri"/>
                <a:cs typeface="Calibri"/>
              </a:rPr>
              <a:t>dg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75" b="1" i="1">
                <a:solidFill>
                  <a:srgbClr val="FFC000"/>
                </a:solidFill>
                <a:latin typeface="Calibri"/>
                <a:cs typeface="Calibri"/>
              </a:rPr>
              <a:t>B</a:t>
            </a:r>
            <a:r>
              <a:rPr dirty="0" sz="2400" spc="-15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(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1</a:t>
            </a:r>
            <a:r>
              <a:rPr dirty="0" sz="2400" spc="110" b="1" i="1">
                <a:solidFill>
                  <a:srgbClr val="FFC000"/>
                </a:solidFill>
                <a:latin typeface="Calibri"/>
                <a:cs typeface="Calibri"/>
              </a:rPr>
              <a:t>9</a:t>
            </a:r>
            <a:r>
              <a:rPr dirty="0" sz="2400" spc="120" b="1" i="1">
                <a:solidFill>
                  <a:srgbClr val="FFC000"/>
                </a:solidFill>
                <a:latin typeface="Calibri"/>
                <a:cs typeface="Calibri"/>
              </a:rPr>
              <a:t>9</a:t>
            </a:r>
            <a:r>
              <a:rPr dirty="0" sz="2400" spc="110" b="1" i="1">
                <a:solidFill>
                  <a:srgbClr val="FFC000"/>
                </a:solidFill>
                <a:latin typeface="Calibri"/>
                <a:cs typeface="Calibri"/>
              </a:rPr>
              <a:t>5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)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1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85" b="1" i="1">
                <a:solidFill>
                  <a:srgbClr val="FFC000"/>
                </a:solidFill>
                <a:latin typeface="Calibri"/>
                <a:cs typeface="Calibri"/>
              </a:rPr>
              <a:t>r</a:t>
            </a:r>
            <a:r>
              <a:rPr dirty="0" sz="2400" spc="15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70" b="1" i="1">
                <a:solidFill>
                  <a:srgbClr val="FFC000"/>
                </a:solidFill>
                <a:latin typeface="Calibri"/>
                <a:cs typeface="Calibri"/>
              </a:rPr>
              <a:t>a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7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9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-10" b="1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f</a:t>
            </a:r>
            <a:r>
              <a:rPr dirty="0" sz="2400" spc="15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45" b="1" i="1">
                <a:solidFill>
                  <a:srgbClr val="FFC000"/>
                </a:solidFill>
                <a:latin typeface="Calibri"/>
                <a:cs typeface="Calibri"/>
              </a:rPr>
              <a:t>t</a:t>
            </a:r>
            <a:r>
              <a:rPr dirty="0" sz="2400" spc="75" b="1" i="1">
                <a:solidFill>
                  <a:srgbClr val="FFC000"/>
                </a:solidFill>
                <a:latin typeface="Calibri"/>
                <a:cs typeface="Calibri"/>
              </a:rPr>
              <a:t>i</a:t>
            </a:r>
            <a:r>
              <a:rPr dirty="0" sz="2400" spc="200" b="1" i="1">
                <a:solidFill>
                  <a:srgbClr val="FFC000"/>
                </a:solidFill>
                <a:latin typeface="Calibri"/>
                <a:cs typeface="Calibri"/>
              </a:rPr>
              <a:t>v</a:t>
            </a:r>
            <a:r>
              <a:rPr dirty="0" sz="2400" spc="16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16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dirty="0" sz="2400" spc="130" b="1" i="1">
                <a:solidFill>
                  <a:srgbClr val="FFC000"/>
                </a:solidFill>
                <a:latin typeface="Calibri"/>
                <a:cs typeface="Calibri"/>
              </a:rPr>
              <a:t>o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f 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un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60" b="1" i="1">
                <a:solidFill>
                  <a:srgbClr val="FFC000"/>
                </a:solidFill>
                <a:latin typeface="Calibri"/>
                <a:cs typeface="Calibri"/>
              </a:rPr>
              <a:t>ivers</a:t>
            </a:r>
            <a:r>
              <a:rPr dirty="0" sz="24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ity/co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lleg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dirty="0" sz="2400" spc="38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5" b="1" i="1">
                <a:solidFill>
                  <a:srgbClr val="FFC000"/>
                </a:solidFill>
                <a:latin typeface="Calibri"/>
                <a:cs typeface="Calibri"/>
              </a:rPr>
              <a:t>tru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tio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	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b="1" i="1">
                <a:solidFill>
                  <a:srgbClr val="FFC000"/>
                </a:solidFill>
                <a:latin typeface="Calibri"/>
                <a:cs typeface="Calibri"/>
              </a:rPr>
              <a:t>teg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5" b="1" i="1">
                <a:solidFill>
                  <a:srgbClr val="FFC000"/>
                </a:solidFill>
                <a:latin typeface="Calibri"/>
                <a:cs typeface="Calibri"/>
              </a:rPr>
              <a:t>ratin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80" b="1" i="1">
                <a:solidFill>
                  <a:srgbClr val="FFC000"/>
                </a:solidFill>
                <a:latin typeface="Calibri"/>
                <a:cs typeface="Calibri"/>
              </a:rPr>
              <a:t>th</a:t>
            </a:r>
            <a:r>
              <a:rPr dirty="0" sz="2400" spc="-13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  <a:p>
            <a:pPr marL="1012190" marR="864869">
              <a:lnSpc>
                <a:spcPct val="100000"/>
              </a:lnSpc>
              <a:tabLst>
                <a:tab pos="1637030" algn="l"/>
                <a:tab pos="2094864" algn="l"/>
                <a:tab pos="3295650" algn="l"/>
                <a:tab pos="3731260" algn="l"/>
                <a:tab pos="4799965" algn="l"/>
                <a:tab pos="5423535" algn="l"/>
                <a:tab pos="5590540" algn="l"/>
                <a:tab pos="6229350" algn="l"/>
                <a:tab pos="6857365" algn="l"/>
              </a:tabLst>
            </a:pPr>
            <a:r>
              <a:rPr dirty="0" sz="2400" spc="-5" b="1" i="1">
                <a:solidFill>
                  <a:srgbClr val="FFC000"/>
                </a:solidFill>
                <a:latin typeface="Calibri"/>
                <a:cs typeface="Calibri"/>
              </a:rPr>
              <a:t>res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u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lts	</a:t>
            </a:r>
            <a:r>
              <a:rPr dirty="0" sz="2400" spc="-5" b="1" i="1">
                <a:solidFill>
                  <a:srgbClr val="FFC000"/>
                </a:solidFill>
                <a:latin typeface="Calibri"/>
                <a:cs typeface="Calibri"/>
              </a:rPr>
              <a:t>of  </a:t>
            </a:r>
            <a:r>
              <a:rPr dirty="0" sz="2400" spc="15" b="1" i="1">
                <a:solidFill>
                  <a:srgbClr val="FFC000"/>
                </a:solidFill>
                <a:latin typeface="Calibri"/>
                <a:cs typeface="Calibri"/>
              </a:rPr>
              <a:t>learn</a:t>
            </a:r>
            <a:r>
              <a:rPr dirty="0" sz="2400" spc="-28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tyle  </a:t>
            </a:r>
            <a:r>
              <a:rPr dirty="0" sz="2400" spc="-5" b="1" i="1">
                <a:solidFill>
                  <a:srgbClr val="FFC000"/>
                </a:solidFill>
                <a:latin typeface="Calibri"/>
                <a:cs typeface="Calibri"/>
              </a:rPr>
              <a:t>res</a:t>
            </a:r>
            <a:r>
              <a:rPr dirty="0" sz="2400" spc="-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u</a:t>
            </a:r>
            <a:r>
              <a:rPr dirty="0" sz="2400" spc="-22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55" b="1" i="1">
                <a:solidFill>
                  <a:srgbClr val="FFC000"/>
                </a:solidFill>
                <a:latin typeface="Calibri"/>
                <a:cs typeface="Calibri"/>
              </a:rPr>
              <a:t>lts	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80" b="1" i="1">
                <a:solidFill>
                  <a:srgbClr val="FFC000"/>
                </a:solidFill>
                <a:latin typeface="Calibri"/>
                <a:cs typeface="Calibri"/>
              </a:rPr>
              <a:t>to	</a:t>
            </a:r>
            <a:r>
              <a:rPr dirty="0" sz="2400" spc="110" b="1" i="1">
                <a:solidFill>
                  <a:srgbClr val="FFC000"/>
                </a:solidFill>
                <a:latin typeface="Calibri"/>
                <a:cs typeface="Calibri"/>
              </a:rPr>
              <a:t>cours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 </a:t>
            </a:r>
            <a:r>
              <a:rPr dirty="0" sz="2400" spc="25" b="1" i="1">
                <a:solidFill>
                  <a:srgbClr val="FFC000"/>
                </a:solidFill>
                <a:latin typeface="Calibri"/>
                <a:cs typeface="Calibri"/>
              </a:rPr>
              <a:t>des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ig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 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2400" spc="90" b="1" i="1">
                <a:solidFill>
                  <a:srgbClr val="FFC000"/>
                </a:solidFill>
                <a:latin typeface="Calibri"/>
                <a:cs typeface="Calibri"/>
              </a:rPr>
              <a:t>delivery.</a:t>
            </a:r>
            <a:r>
              <a:rPr dirty="0" sz="2400" spc="3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50" b="1" i="1">
                <a:solidFill>
                  <a:srgbClr val="FFC000"/>
                </a:solidFill>
                <a:latin typeface="Calibri"/>
                <a:cs typeface="Calibri"/>
              </a:rPr>
              <a:t>In	</a:t>
            </a:r>
            <a:r>
              <a:rPr dirty="0" sz="2400" spc="-80" b="1" i="1">
                <a:solidFill>
                  <a:srgbClr val="FFC000"/>
                </a:solidFill>
                <a:latin typeface="Calibri"/>
                <a:cs typeface="Calibri"/>
              </a:rPr>
              <a:t>R </a:t>
            </a:r>
            <a:r>
              <a:rPr dirty="0" sz="2400" spc="-35" b="1" i="1">
                <a:solidFill>
                  <a:srgbClr val="FFC000"/>
                </a:solidFill>
                <a:latin typeface="Calibri"/>
                <a:cs typeface="Calibri"/>
              </a:rPr>
              <a:t>.R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 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10" b="1" i="1">
                <a:solidFill>
                  <a:srgbClr val="FFC000"/>
                </a:solidFill>
                <a:latin typeface="Calibri"/>
                <a:cs typeface="Calibri"/>
              </a:rPr>
              <a:t>im</a:t>
            </a:r>
            <a:r>
              <a:rPr dirty="0" sz="2400" spc="-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S </a:t>
            </a:r>
            <a:r>
              <a:rPr dirty="0" sz="2400" spc="125" b="1" i="1">
                <a:solidFill>
                  <a:srgbClr val="FFC000"/>
                </a:solidFill>
                <a:latin typeface="Calibri"/>
                <a:cs typeface="Calibri"/>
              </a:rPr>
              <a:t>.J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 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24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10" b="1" i="1">
                <a:solidFill>
                  <a:srgbClr val="FFC000"/>
                </a:solidFill>
                <a:latin typeface="Calibri"/>
                <a:cs typeface="Calibri"/>
              </a:rPr>
              <a:t>im</a:t>
            </a:r>
            <a:r>
              <a:rPr dirty="0" sz="2400" spc="-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(ed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229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20" b="1" i="1">
                <a:solidFill>
                  <a:srgbClr val="FFC000"/>
                </a:solidFill>
                <a:latin typeface="Calibri"/>
                <a:cs typeface="Calibri"/>
              </a:rPr>
              <a:t>.),</a:t>
            </a:r>
            <a:endParaRPr sz="2400">
              <a:latin typeface="Calibri"/>
              <a:cs typeface="Calibri"/>
            </a:endParaRPr>
          </a:p>
          <a:p>
            <a:pPr marL="927100" marR="712470" indent="85090">
              <a:lnSpc>
                <a:spcPct val="100000"/>
              </a:lnSpc>
              <a:tabLst>
                <a:tab pos="4996815" algn="l"/>
                <a:tab pos="5625465" algn="l"/>
                <a:tab pos="6045835" algn="l"/>
              </a:tabLst>
            </a:pP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T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 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  </a:t>
            </a:r>
            <a:r>
              <a:rPr dirty="0" sz="2400" spc="-140" b="1" i="1">
                <a:solidFill>
                  <a:srgbClr val="FFC000"/>
                </a:solidFill>
                <a:latin typeface="Calibri"/>
                <a:cs typeface="Calibri"/>
              </a:rPr>
              <a:t>im </a:t>
            </a:r>
            <a:r>
              <a:rPr dirty="0" sz="2400" spc="40" b="1" i="1">
                <a:solidFill>
                  <a:srgbClr val="FFC000"/>
                </a:solidFill>
                <a:latin typeface="Calibri"/>
                <a:cs typeface="Calibri"/>
              </a:rPr>
              <a:t>portan </a:t>
            </a:r>
            <a:r>
              <a:rPr dirty="0" sz="2400" spc="155" b="1" i="1">
                <a:solidFill>
                  <a:srgbClr val="FFC000"/>
                </a:solidFill>
                <a:latin typeface="Calibri"/>
                <a:cs typeface="Calibri"/>
              </a:rPr>
              <a:t>ce </a:t>
            </a:r>
            <a:r>
              <a:rPr dirty="0" sz="2400" spc="-5" b="1" i="1">
                <a:solidFill>
                  <a:srgbClr val="FFC000"/>
                </a:solidFill>
                <a:latin typeface="Calibri"/>
                <a:cs typeface="Calibri"/>
              </a:rPr>
              <a:t>of 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learn</a:t>
            </a:r>
            <a:r>
              <a:rPr dirty="0" sz="2400" spc="-36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</a:t>
            </a:r>
            <a:r>
              <a:rPr dirty="0" sz="2400" spc="-1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tyles</a:t>
            </a:r>
            <a:r>
              <a:rPr dirty="0" sz="2400" spc="5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65" b="1" i="1">
                <a:solidFill>
                  <a:srgbClr val="FFC000"/>
                </a:solidFill>
                <a:latin typeface="Calibri"/>
                <a:cs typeface="Calibri"/>
              </a:rPr>
              <a:t>:	</a:t>
            </a:r>
            <a:r>
              <a:rPr dirty="0" sz="2400" spc="-140" b="1" i="1">
                <a:solidFill>
                  <a:srgbClr val="FFC000"/>
                </a:solidFill>
                <a:latin typeface="Calibri"/>
                <a:cs typeface="Calibri"/>
              </a:rPr>
              <a:t>im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p </a:t>
            </a:r>
            <a:r>
              <a:rPr dirty="0" sz="2400" spc="-25" b="1" i="1">
                <a:solidFill>
                  <a:srgbClr val="FFC000"/>
                </a:solidFill>
                <a:latin typeface="Calibri"/>
                <a:cs typeface="Calibri"/>
              </a:rPr>
              <a:t>lem </a:t>
            </a:r>
            <a:r>
              <a:rPr dirty="0" sz="2400" spc="-50" b="1" i="1">
                <a:solidFill>
                  <a:srgbClr val="FFC000"/>
                </a:solidFill>
                <a:latin typeface="Calibri"/>
                <a:cs typeface="Calibri"/>
              </a:rPr>
              <a:t>en </a:t>
            </a:r>
            <a:r>
              <a:rPr dirty="0" sz="2400" spc="-15" b="1" i="1">
                <a:solidFill>
                  <a:srgbClr val="FFC000"/>
                </a:solidFill>
                <a:latin typeface="Calibri"/>
                <a:cs typeface="Calibri"/>
              </a:rPr>
              <a:t>tatio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 n </a:t>
            </a:r>
            <a:r>
              <a:rPr dirty="0" sz="2400" spc="-195" b="1" i="1">
                <a:solidFill>
                  <a:srgbClr val="FFC000"/>
                </a:solidFill>
                <a:latin typeface="Calibri"/>
                <a:cs typeface="Calibri"/>
              </a:rPr>
              <a:t>s  </a:t>
            </a:r>
            <a:r>
              <a:rPr dirty="0" sz="2400" spc="-65" b="1" i="1">
                <a:solidFill>
                  <a:srgbClr val="FFC000"/>
                </a:solidFill>
                <a:latin typeface="Calibri"/>
                <a:cs typeface="Calibri"/>
              </a:rPr>
              <a:t>fo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r  </a:t>
            </a:r>
            <a:r>
              <a:rPr dirty="0" sz="2400" spc="10" b="1" i="1">
                <a:solidFill>
                  <a:srgbClr val="FFC000"/>
                </a:solidFill>
                <a:latin typeface="Calibri"/>
                <a:cs typeface="Calibri"/>
              </a:rPr>
              <a:t>learn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 ,  </a:t>
            </a:r>
            <a:r>
              <a:rPr dirty="0" sz="2400" spc="110" b="1" i="1">
                <a:solidFill>
                  <a:srgbClr val="FFC000"/>
                </a:solidFill>
                <a:latin typeface="Calibri"/>
                <a:cs typeface="Calibri"/>
              </a:rPr>
              <a:t>cours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e  </a:t>
            </a:r>
            <a:r>
              <a:rPr dirty="0" sz="2400" spc="25" b="1" i="1">
                <a:solidFill>
                  <a:srgbClr val="FFC000"/>
                </a:solidFill>
                <a:latin typeface="Calibri"/>
                <a:cs typeface="Calibri"/>
              </a:rPr>
              <a:t>des </a:t>
            </a:r>
            <a:r>
              <a:rPr dirty="0" sz="2400" spc="-30" b="1" i="1">
                <a:solidFill>
                  <a:srgbClr val="FFC000"/>
                </a:solidFill>
                <a:latin typeface="Calibri"/>
                <a:cs typeface="Calibri"/>
              </a:rPr>
              <a:t>ig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,</a:t>
            </a:r>
            <a:r>
              <a:rPr dirty="0" sz="2400" spc="-17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an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d	</a:t>
            </a:r>
            <a:r>
              <a:rPr dirty="0" sz="2400" spc="95" b="1" i="1">
                <a:solidFill>
                  <a:srgbClr val="FFC000"/>
                </a:solidFill>
                <a:latin typeface="Calibri"/>
                <a:cs typeface="Calibri"/>
              </a:rPr>
              <a:t>education</a:t>
            </a:r>
            <a:r>
              <a:rPr dirty="0" sz="2400" spc="-105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1012190">
              <a:lnSpc>
                <a:spcPts val="2820"/>
              </a:lnSpc>
              <a:tabLst>
                <a:tab pos="2767330" algn="l"/>
                <a:tab pos="4385310" algn="l"/>
              </a:tabLst>
            </a:pPr>
            <a:r>
              <a:rPr dirty="0" sz="2400" spc="80" b="1" i="1">
                <a:solidFill>
                  <a:srgbClr val="FFC000"/>
                </a:solidFill>
                <a:latin typeface="Calibri"/>
                <a:cs typeface="Calibri"/>
              </a:rPr>
              <a:t>Green</a:t>
            </a:r>
            <a:r>
              <a:rPr dirty="0" sz="2400" spc="-10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80" b="1" i="1">
                <a:solidFill>
                  <a:srgbClr val="FFC000"/>
                </a:solidFill>
                <a:latin typeface="Calibri"/>
                <a:cs typeface="Calibri"/>
              </a:rPr>
              <a:t>wood	</a:t>
            </a:r>
            <a:r>
              <a:rPr dirty="0" sz="2400" spc="70" b="1" i="1">
                <a:solidFill>
                  <a:srgbClr val="FFC000"/>
                </a:solidFill>
                <a:latin typeface="Calibri"/>
                <a:cs typeface="Calibri"/>
              </a:rPr>
              <a:t>publis </a:t>
            </a:r>
            <a:r>
              <a:rPr dirty="0" sz="2400" spc="-250" b="1" i="1">
                <a:solidFill>
                  <a:srgbClr val="FFC000"/>
                </a:solidFill>
                <a:latin typeface="Calibri"/>
                <a:cs typeface="Calibri"/>
              </a:rPr>
              <a:t>h</a:t>
            </a:r>
            <a:r>
              <a:rPr dirty="0" sz="2400" spc="-114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9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-120" b="1" i="1">
                <a:solidFill>
                  <a:srgbClr val="FFC000"/>
                </a:solidFill>
                <a:latin typeface="Calibri"/>
                <a:cs typeface="Calibri"/>
              </a:rPr>
              <a:t>g	</a:t>
            </a:r>
            <a:r>
              <a:rPr dirty="0" sz="2400" spc="110" b="1" i="1">
                <a:solidFill>
                  <a:srgbClr val="FFC000"/>
                </a:solidFill>
                <a:latin typeface="Calibri"/>
                <a:cs typeface="Calibri"/>
              </a:rPr>
              <a:t>group, </a:t>
            </a:r>
            <a:r>
              <a:rPr dirty="0" sz="2400" spc="-125" b="1" i="1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dirty="0" sz="2400" spc="35" b="1" i="1">
                <a:solidFill>
                  <a:srgbClr val="FFC000"/>
                </a:solidFill>
                <a:latin typeface="Calibri"/>
                <a:cs typeface="Calibri"/>
              </a:rPr>
              <a:t>c</a:t>
            </a:r>
            <a:r>
              <a:rPr dirty="0" sz="2400" spc="90" b="1" i="1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dirty="0" sz="2400" spc="-145" b="1" i="1">
                <a:solidFill>
                  <a:srgbClr val="FFC00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44170"/>
            <a:ext cx="5600700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450"/>
              <a:t>Blooms </a:t>
            </a:r>
            <a:r>
              <a:rPr dirty="0" sz="4400" spc="-220"/>
              <a:t>Cognitive</a:t>
            </a:r>
            <a:r>
              <a:rPr dirty="0" sz="4400" spc="-450"/>
              <a:t> </a:t>
            </a:r>
            <a:r>
              <a:rPr dirty="0" sz="4400" spc="-340"/>
              <a:t>Domain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4732991" y="3115055"/>
            <a:ext cx="4053808" cy="37429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1387" y="1566798"/>
            <a:ext cx="7625715" cy="44646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332740" marR="643255" indent="-320040">
              <a:lnSpc>
                <a:spcPts val="3240"/>
              </a:lnSpc>
              <a:spcBef>
                <a:spcPts val="505"/>
              </a:spcBef>
              <a:buClr>
                <a:srgbClr val="6D6D6D"/>
              </a:buClr>
              <a:buSzPct val="60000"/>
              <a:buFont typeface="Wingdings"/>
              <a:buChar char=""/>
              <a:tabLst>
                <a:tab pos="333375" algn="l"/>
              </a:tabLst>
            </a:pPr>
            <a:r>
              <a:rPr dirty="0" sz="3000" spc="-240">
                <a:latin typeface="Arial"/>
                <a:cs typeface="Arial"/>
              </a:rPr>
              <a:t>Involves </a:t>
            </a:r>
            <a:r>
              <a:rPr dirty="0" sz="3000" spc="-160">
                <a:latin typeface="Arial"/>
                <a:cs typeface="Arial"/>
              </a:rPr>
              <a:t>knowledge </a:t>
            </a:r>
            <a:r>
              <a:rPr dirty="0" sz="3000" spc="-130">
                <a:latin typeface="Arial"/>
                <a:cs typeface="Arial"/>
              </a:rPr>
              <a:t>and </a:t>
            </a:r>
            <a:r>
              <a:rPr dirty="0" sz="3000" spc="-185">
                <a:latin typeface="Arial"/>
                <a:cs typeface="Arial"/>
              </a:rPr>
              <a:t>the </a:t>
            </a:r>
            <a:r>
              <a:rPr dirty="0" sz="3000" spc="-170">
                <a:latin typeface="Arial"/>
                <a:cs typeface="Arial"/>
              </a:rPr>
              <a:t>development </a:t>
            </a:r>
            <a:r>
              <a:rPr dirty="0" sz="3000" spc="-5">
                <a:latin typeface="Arial"/>
                <a:cs typeface="Arial"/>
              </a:rPr>
              <a:t>of  </a:t>
            </a:r>
            <a:r>
              <a:rPr dirty="0" sz="3000" spc="-130">
                <a:latin typeface="Arial"/>
                <a:cs typeface="Arial"/>
              </a:rPr>
              <a:t>intellectual</a:t>
            </a:r>
            <a:r>
              <a:rPr dirty="0" sz="3000" spc="-15">
                <a:latin typeface="Arial"/>
                <a:cs typeface="Arial"/>
              </a:rPr>
              <a:t> </a:t>
            </a:r>
            <a:r>
              <a:rPr dirty="0" sz="3000" spc="-204">
                <a:latin typeface="Arial"/>
                <a:cs typeface="Arial"/>
              </a:rPr>
              <a:t>skills</a:t>
            </a:r>
            <a:endParaRPr sz="30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290"/>
              </a:spcBef>
              <a:buClr>
                <a:srgbClr val="6D6D6D"/>
              </a:buClr>
              <a:buSzPct val="60000"/>
              <a:buFont typeface="Wingdings"/>
              <a:buChar char=""/>
              <a:tabLst>
                <a:tab pos="333375" algn="l"/>
              </a:tabLst>
            </a:pPr>
            <a:r>
              <a:rPr dirty="0" sz="3000" spc="-240">
                <a:latin typeface="Arial"/>
                <a:cs typeface="Arial"/>
              </a:rPr>
              <a:t>Includes:</a:t>
            </a:r>
            <a:endParaRPr sz="3000">
              <a:latin typeface="Arial"/>
              <a:cs typeface="Arial"/>
            </a:endParaRPr>
          </a:p>
          <a:p>
            <a:pPr lvl="1" marL="652780" indent="-274320">
              <a:lnSpc>
                <a:spcPct val="100000"/>
              </a:lnSpc>
              <a:spcBef>
                <a:spcPts val="300"/>
              </a:spcBef>
              <a:buClr>
                <a:srgbClr val="373737"/>
              </a:buClr>
              <a:buSzPct val="68518"/>
              <a:buFont typeface="Wingdings"/>
              <a:buChar char=""/>
              <a:tabLst>
                <a:tab pos="653415" algn="l"/>
              </a:tabLst>
            </a:pPr>
            <a:r>
              <a:rPr dirty="0" sz="2700" spc="-195">
                <a:latin typeface="Arial"/>
                <a:cs typeface="Arial"/>
              </a:rPr>
              <a:t>Recall </a:t>
            </a:r>
            <a:r>
              <a:rPr dirty="0" sz="2700" spc="-80">
                <a:latin typeface="Arial"/>
                <a:cs typeface="Arial"/>
              </a:rPr>
              <a:t>or </a:t>
            </a:r>
            <a:r>
              <a:rPr dirty="0" sz="2700" spc="-135">
                <a:latin typeface="Arial"/>
                <a:cs typeface="Arial"/>
              </a:rPr>
              <a:t>recognition </a:t>
            </a:r>
            <a:r>
              <a:rPr dirty="0" sz="2700" spc="-5">
                <a:latin typeface="Arial"/>
                <a:cs typeface="Arial"/>
              </a:rPr>
              <a:t>of </a:t>
            </a:r>
            <a:r>
              <a:rPr dirty="0" sz="2700" spc="-140">
                <a:latin typeface="Arial"/>
                <a:cs typeface="Arial"/>
              </a:rPr>
              <a:t>specific</a:t>
            </a:r>
            <a:r>
              <a:rPr dirty="0" sz="2700" spc="415">
                <a:latin typeface="Arial"/>
                <a:cs typeface="Arial"/>
              </a:rPr>
              <a:t> </a:t>
            </a:r>
            <a:r>
              <a:rPr dirty="0" sz="2700" spc="-130">
                <a:latin typeface="Arial"/>
                <a:cs typeface="Arial"/>
              </a:rPr>
              <a:t>facts</a:t>
            </a:r>
            <a:endParaRPr sz="2700">
              <a:latin typeface="Arial"/>
              <a:cs typeface="Arial"/>
            </a:endParaRPr>
          </a:p>
          <a:p>
            <a:pPr lvl="1" marL="652780" indent="-274320">
              <a:lnSpc>
                <a:spcPct val="100000"/>
              </a:lnSpc>
              <a:spcBef>
                <a:spcPts val="280"/>
              </a:spcBef>
              <a:buClr>
                <a:srgbClr val="373737"/>
              </a:buClr>
              <a:buSzPct val="68518"/>
              <a:buFont typeface="Wingdings"/>
              <a:buChar char=""/>
              <a:tabLst>
                <a:tab pos="653415" algn="l"/>
              </a:tabLst>
            </a:pPr>
            <a:r>
              <a:rPr dirty="0" sz="2700" spc="-150">
                <a:latin typeface="Arial"/>
                <a:cs typeface="Arial"/>
              </a:rPr>
              <a:t>Procedural</a:t>
            </a:r>
            <a:r>
              <a:rPr dirty="0" sz="2700" spc="-40">
                <a:latin typeface="Arial"/>
                <a:cs typeface="Arial"/>
              </a:rPr>
              <a:t> </a:t>
            </a:r>
            <a:r>
              <a:rPr dirty="0" sz="2700" spc="-70">
                <a:latin typeface="Arial"/>
                <a:cs typeface="Arial"/>
              </a:rPr>
              <a:t>pattern</a:t>
            </a:r>
            <a:endParaRPr sz="2700">
              <a:latin typeface="Arial"/>
              <a:cs typeface="Arial"/>
            </a:endParaRPr>
          </a:p>
          <a:p>
            <a:pPr lvl="1" marL="652780" indent="-274320">
              <a:lnSpc>
                <a:spcPct val="100000"/>
              </a:lnSpc>
              <a:spcBef>
                <a:spcPts val="275"/>
              </a:spcBef>
              <a:buClr>
                <a:srgbClr val="373737"/>
              </a:buClr>
              <a:buSzPct val="68518"/>
              <a:buFont typeface="Wingdings"/>
              <a:buChar char=""/>
              <a:tabLst>
                <a:tab pos="653415" algn="l"/>
              </a:tabLst>
            </a:pPr>
            <a:r>
              <a:rPr dirty="0" sz="2700" spc="-215">
                <a:latin typeface="Arial"/>
                <a:cs typeface="Arial"/>
              </a:rPr>
              <a:t>Concepts</a:t>
            </a:r>
            <a:endParaRPr sz="2700">
              <a:latin typeface="Arial"/>
              <a:cs typeface="Arial"/>
            </a:endParaRPr>
          </a:p>
          <a:p>
            <a:pPr marL="652780" marR="410209" indent="-274320">
              <a:lnSpc>
                <a:spcPts val="2980"/>
              </a:lnSpc>
              <a:spcBef>
                <a:spcPts val="605"/>
              </a:spcBef>
              <a:buClr>
                <a:srgbClr val="373737"/>
              </a:buClr>
              <a:buSzPct val="68518"/>
              <a:buFont typeface="Wingdings"/>
              <a:buChar char=""/>
              <a:tabLst>
                <a:tab pos="653415" algn="l"/>
                <a:tab pos="1489710" algn="l"/>
              </a:tabLst>
            </a:pPr>
            <a:r>
              <a:rPr dirty="0" sz="2700" spc="-310">
                <a:latin typeface="Arial"/>
                <a:cs typeface="Arial"/>
              </a:rPr>
              <a:t>These </a:t>
            </a:r>
            <a:r>
              <a:rPr dirty="0" sz="2700" spc="-175">
                <a:latin typeface="Arial"/>
                <a:cs typeface="Arial"/>
              </a:rPr>
              <a:t>serve in </a:t>
            </a:r>
            <a:r>
              <a:rPr dirty="0" sz="2700" spc="-165">
                <a:latin typeface="Arial"/>
                <a:cs typeface="Arial"/>
              </a:rPr>
              <a:t>the </a:t>
            </a:r>
            <a:r>
              <a:rPr dirty="0" sz="2700" spc="55" i="1">
                <a:latin typeface="Calibri"/>
                <a:cs typeface="Calibri"/>
              </a:rPr>
              <a:t>developm </a:t>
            </a:r>
            <a:r>
              <a:rPr dirty="0" sz="2700" spc="45" i="1">
                <a:latin typeface="Calibri"/>
                <a:cs typeface="Calibri"/>
              </a:rPr>
              <a:t>ent </a:t>
            </a:r>
            <a:r>
              <a:rPr dirty="0" sz="2700" spc="25" i="1">
                <a:latin typeface="Calibri"/>
                <a:cs typeface="Calibri"/>
              </a:rPr>
              <a:t>of </a:t>
            </a:r>
            <a:r>
              <a:rPr dirty="0" sz="2700" spc="-120" i="1">
                <a:latin typeface="Calibri"/>
                <a:cs typeface="Calibri"/>
              </a:rPr>
              <a:t>in </a:t>
            </a:r>
            <a:r>
              <a:rPr dirty="0" sz="2700" spc="-130" i="1">
                <a:latin typeface="Calibri"/>
                <a:cs typeface="Calibri"/>
              </a:rPr>
              <a:t>te </a:t>
            </a:r>
            <a:r>
              <a:rPr dirty="0" sz="2700" spc="-55" i="1">
                <a:latin typeface="Calibri"/>
                <a:cs typeface="Calibri"/>
              </a:rPr>
              <a:t>lle </a:t>
            </a:r>
            <a:r>
              <a:rPr dirty="0" sz="2700" spc="-85" i="1">
                <a:latin typeface="Calibri"/>
                <a:cs typeface="Calibri"/>
              </a:rPr>
              <a:t>c </a:t>
            </a:r>
            <a:r>
              <a:rPr dirty="0" sz="2700" spc="5" i="1">
                <a:latin typeface="Calibri"/>
                <a:cs typeface="Calibri"/>
              </a:rPr>
              <a:t>tual  </a:t>
            </a:r>
            <a:r>
              <a:rPr dirty="0" sz="2700" spc="-155" i="1">
                <a:latin typeface="Calibri"/>
                <a:cs typeface="Calibri"/>
              </a:rPr>
              <a:t>s</a:t>
            </a:r>
            <a:r>
              <a:rPr dirty="0" sz="2700" spc="-204" i="1">
                <a:latin typeface="Calibri"/>
                <a:cs typeface="Calibri"/>
              </a:rPr>
              <a:t> </a:t>
            </a:r>
            <a:r>
              <a:rPr dirty="0" sz="2700" spc="-25" i="1">
                <a:latin typeface="Calibri"/>
                <a:cs typeface="Calibri"/>
              </a:rPr>
              <a:t>kills	</a:t>
            </a:r>
            <a:r>
              <a:rPr dirty="0" sz="2700" spc="35" i="1">
                <a:latin typeface="Calibri"/>
                <a:cs typeface="Calibri"/>
              </a:rPr>
              <a:t>and </a:t>
            </a:r>
            <a:r>
              <a:rPr dirty="0" sz="2700" spc="-30" i="1">
                <a:latin typeface="Calibri"/>
                <a:cs typeface="Calibri"/>
              </a:rPr>
              <a:t>abilitie</a:t>
            </a:r>
            <a:r>
              <a:rPr dirty="0" sz="2700" spc="5" i="1">
                <a:latin typeface="Calibri"/>
                <a:cs typeface="Calibri"/>
              </a:rPr>
              <a:t> </a:t>
            </a:r>
            <a:r>
              <a:rPr dirty="0" sz="2700" spc="-155" i="1">
                <a:latin typeface="Calibri"/>
                <a:cs typeface="Calibri"/>
              </a:rPr>
              <a:t>s</a:t>
            </a:r>
            <a:endParaRPr sz="2700">
              <a:latin typeface="Calibri"/>
              <a:cs typeface="Calibri"/>
            </a:endParaRPr>
          </a:p>
          <a:p>
            <a:pPr marL="332740" marR="5080" indent="-320040">
              <a:lnSpc>
                <a:spcPts val="3240"/>
              </a:lnSpc>
              <a:spcBef>
                <a:spcPts val="600"/>
              </a:spcBef>
              <a:buClr>
                <a:srgbClr val="6D6D6D"/>
              </a:buClr>
              <a:buSzPct val="60000"/>
              <a:buFont typeface="Wingdings"/>
              <a:buChar char=""/>
              <a:tabLst>
                <a:tab pos="333375" algn="l"/>
              </a:tabLst>
            </a:pPr>
            <a:r>
              <a:rPr dirty="0" sz="3000" spc="-170">
                <a:latin typeface="Arial"/>
                <a:cs typeface="Arial"/>
              </a:rPr>
              <a:t>Six </a:t>
            </a:r>
            <a:r>
              <a:rPr dirty="0" sz="3000" spc="-140">
                <a:latin typeface="Arial"/>
                <a:cs typeface="Arial"/>
              </a:rPr>
              <a:t>major </a:t>
            </a:r>
            <a:r>
              <a:rPr dirty="0" sz="3000" spc="-125">
                <a:latin typeface="Arial"/>
                <a:cs typeface="Arial"/>
              </a:rPr>
              <a:t>categories—starting </a:t>
            </a:r>
            <a:r>
              <a:rPr dirty="0" sz="3000" spc="-145">
                <a:latin typeface="Arial"/>
                <a:cs typeface="Arial"/>
              </a:rPr>
              <a:t>from </a:t>
            </a:r>
            <a:r>
              <a:rPr dirty="0" sz="3000" spc="-185">
                <a:latin typeface="Arial"/>
                <a:cs typeface="Arial"/>
              </a:rPr>
              <a:t>the </a:t>
            </a:r>
            <a:r>
              <a:rPr dirty="0" sz="3000" spc="-225">
                <a:latin typeface="Arial"/>
                <a:cs typeface="Arial"/>
              </a:rPr>
              <a:t>simplest  </a:t>
            </a:r>
            <a:r>
              <a:rPr dirty="0" sz="3000" spc="-120">
                <a:latin typeface="Arial"/>
                <a:cs typeface="Arial"/>
              </a:rPr>
              <a:t>behavior </a:t>
            </a:r>
            <a:r>
              <a:rPr dirty="0" sz="3000" spc="-95">
                <a:latin typeface="Arial"/>
                <a:cs typeface="Arial"/>
              </a:rPr>
              <a:t>to </a:t>
            </a:r>
            <a:r>
              <a:rPr dirty="0" sz="3000" spc="-185">
                <a:latin typeface="Arial"/>
                <a:cs typeface="Arial"/>
              </a:rPr>
              <a:t>the </a:t>
            </a:r>
            <a:r>
              <a:rPr dirty="0" sz="3000" spc="-300">
                <a:latin typeface="Arial"/>
                <a:cs typeface="Arial"/>
              </a:rPr>
              <a:t>most</a:t>
            </a:r>
            <a:r>
              <a:rPr dirty="0" sz="3000" spc="-190">
                <a:latin typeface="Arial"/>
                <a:cs typeface="Arial"/>
              </a:rPr>
              <a:t> </a:t>
            </a:r>
            <a:r>
              <a:rPr dirty="0" sz="3000" spc="-185">
                <a:latin typeface="Arial"/>
                <a:cs typeface="Arial"/>
              </a:rPr>
              <a:t>complex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344170"/>
            <a:ext cx="5600700" cy="69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 spc="-450">
                <a:latin typeface="Arial"/>
                <a:cs typeface="Arial"/>
              </a:rPr>
              <a:t>Blooms </a:t>
            </a:r>
            <a:r>
              <a:rPr dirty="0" sz="4400" spc="-220">
                <a:latin typeface="Arial"/>
                <a:cs typeface="Arial"/>
              </a:rPr>
              <a:t>Cognitive</a:t>
            </a:r>
            <a:r>
              <a:rPr dirty="0" sz="4400" spc="-450">
                <a:latin typeface="Arial"/>
                <a:cs typeface="Arial"/>
              </a:rPr>
              <a:t> </a:t>
            </a:r>
            <a:r>
              <a:rPr dirty="0" sz="4400" spc="-340">
                <a:latin typeface="Arial"/>
                <a:cs typeface="Arial"/>
              </a:rPr>
              <a:t>Domain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06730" marR="5080">
              <a:lnSpc>
                <a:spcPct val="100000"/>
              </a:lnSpc>
              <a:spcBef>
                <a:spcPts val="95"/>
              </a:spcBef>
            </a:pPr>
            <a:r>
              <a:rPr dirty="0" spc="-60"/>
              <a:t>What </a:t>
            </a:r>
            <a:r>
              <a:rPr dirty="0" spc="-185"/>
              <a:t>educators </a:t>
            </a:r>
            <a:r>
              <a:rPr dirty="0" spc="-180"/>
              <a:t>want </a:t>
            </a:r>
            <a:r>
              <a:rPr dirty="0" spc="-254"/>
              <a:t>students </a:t>
            </a:r>
            <a:r>
              <a:rPr dirty="0" spc="-100"/>
              <a:t>to </a:t>
            </a:r>
            <a:r>
              <a:rPr dirty="0" spc="-254"/>
              <a:t>know </a:t>
            </a:r>
            <a:r>
              <a:rPr dirty="0" spc="-170"/>
              <a:t>contained </a:t>
            </a:r>
            <a:r>
              <a:rPr dirty="0" spc="-195"/>
              <a:t>in  </a:t>
            </a:r>
            <a:r>
              <a:rPr dirty="0" spc="-240"/>
              <a:t>statements </a:t>
            </a:r>
            <a:r>
              <a:rPr dirty="0" spc="-5"/>
              <a:t>of </a:t>
            </a:r>
            <a:r>
              <a:rPr dirty="0" spc="-145"/>
              <a:t>educational </a:t>
            </a:r>
            <a:r>
              <a:rPr dirty="0" spc="-175"/>
              <a:t>objectives </a:t>
            </a:r>
            <a:r>
              <a:rPr dirty="0" spc="-250"/>
              <a:t>can </a:t>
            </a:r>
            <a:r>
              <a:rPr dirty="0" spc="-100"/>
              <a:t>be  </a:t>
            </a:r>
            <a:r>
              <a:rPr dirty="0" spc="-95"/>
              <a:t>arranged </a:t>
            </a:r>
            <a:r>
              <a:rPr dirty="0" spc="-195"/>
              <a:t>in </a:t>
            </a:r>
            <a:r>
              <a:rPr dirty="0" spc="-20"/>
              <a:t>a </a:t>
            </a:r>
            <a:r>
              <a:rPr dirty="0" spc="-145"/>
              <a:t>hierarchy </a:t>
            </a:r>
            <a:r>
              <a:rPr dirty="0" spc="-150"/>
              <a:t>from </a:t>
            </a:r>
            <a:r>
              <a:rPr dirty="0" spc="-305"/>
              <a:t>less </a:t>
            </a:r>
            <a:r>
              <a:rPr dirty="0" spc="-100"/>
              <a:t>to </a:t>
            </a:r>
            <a:r>
              <a:rPr dirty="0" spc="-220"/>
              <a:t>more</a:t>
            </a:r>
            <a:r>
              <a:rPr dirty="0" spc="-195"/>
              <a:t> complex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Supriya Golas</dc:creator>
  <dcterms:created xsi:type="dcterms:W3CDTF">2019-11-18T18:18:50Z</dcterms:created>
  <dcterms:modified xsi:type="dcterms:W3CDTF">2019-11-18T18:18:50Z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2019-10-23T00:00:00Z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2019-11-18T00:00:00Z</vt:filetime>
  </property>
</Properties>
</file>